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Table">
    <p:spTree>
      <p:nvGrpSpPr>
        <p:cNvPr id="1" name=""/>
        <p:cNvGrpSpPr/>
        <p:nvPr/>
      </p:nvGrpSpPr>
      <p:grpSpPr>
        <a:xfrm>
          <a:off x="0" y="0"/>
          <a:ext cx="0" cy="0"/>
          <a:chOff x="0" y="0"/>
          <a:chExt cx="0" cy="0"/>
        </a:xfrm>
      </p:grpSpPr>
      <p:sp>
        <p:nvSpPr>
          <p:cNvPr id="92" name="Body Level One…"/>
          <p:cNvSpPr txBox="1"/>
          <p:nvPr>
            <p:ph type="body" sz="quarter" idx="1"/>
          </p:nvPr>
        </p:nvSpPr>
        <p:spPr>
          <a:xfrm>
            <a:off x="583690" y="5530960"/>
            <a:ext cx="9573749" cy="434978"/>
          </a:xfrm>
          <a:prstGeom prst="rect">
            <a:avLst/>
          </a:prstGeom>
        </p:spPr>
        <p:txBody>
          <a:bodyPr lIns="45710" tIns="45710" rIns="45710" bIns="45710" anchor="b"/>
          <a:lstStyle>
            <a:lvl1pPr defTabSz="804747">
              <a:lnSpc>
                <a:spcPct val="100000"/>
              </a:lnSpc>
              <a:buSzTx/>
              <a:buFontTx/>
              <a:buNone/>
              <a:defRPr sz="1800"/>
            </a:lvl1pPr>
            <a:lvl2pPr marL="228600" indent="228600" defTabSz="804747">
              <a:lnSpc>
                <a:spcPct val="100000"/>
              </a:lnSpc>
              <a:buSzTx/>
              <a:buFontTx/>
              <a:buNone/>
              <a:defRPr sz="1800"/>
            </a:lvl2pPr>
            <a:lvl3pPr marL="228600" indent="685800" defTabSz="804747">
              <a:lnSpc>
                <a:spcPct val="100000"/>
              </a:lnSpc>
              <a:buSzTx/>
              <a:buFontTx/>
              <a:buNone/>
              <a:defRPr sz="1800"/>
            </a:lvl3pPr>
            <a:lvl4pPr marL="228600" indent="1143000" defTabSz="804747">
              <a:lnSpc>
                <a:spcPct val="100000"/>
              </a:lnSpc>
              <a:buSzTx/>
              <a:buFontTx/>
              <a:buNone/>
              <a:defRPr sz="1800"/>
            </a:lvl4pPr>
            <a:lvl5pPr marL="228600" indent="1600200" defTabSz="804747">
              <a:lnSpc>
                <a:spcPct val="100000"/>
              </a:lnSpc>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93" name="Title Text"/>
          <p:cNvSpPr txBox="1"/>
          <p:nvPr>
            <p:ph type="title"/>
          </p:nvPr>
        </p:nvSpPr>
        <p:spPr>
          <a:xfrm>
            <a:off x="583688" y="455085"/>
            <a:ext cx="11127317" cy="975783"/>
          </a:xfrm>
          <a:prstGeom prst="rect">
            <a:avLst/>
          </a:prstGeom>
        </p:spPr>
        <p:txBody>
          <a:bodyPr/>
          <a:lstStyle>
            <a:lvl1pPr>
              <a:defRPr sz="3700">
                <a:solidFill>
                  <a:srgbClr val="FFFFFF"/>
                </a:solidFill>
              </a:defRPr>
            </a:lvl1pPr>
          </a:lstStyle>
          <a:p>
            <a:pPr/>
            <a:r>
              <a:t>Title Text</a:t>
            </a:r>
          </a:p>
        </p:txBody>
      </p:sp>
      <p:sp>
        <p:nvSpPr>
          <p:cNvPr id="94"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_no subtitle">
    <p:spTree>
      <p:nvGrpSpPr>
        <p:cNvPr id="1" name=""/>
        <p:cNvGrpSpPr/>
        <p:nvPr/>
      </p:nvGrpSpPr>
      <p:grpSpPr>
        <a:xfrm>
          <a:off x="0" y="0"/>
          <a:ext cx="0" cy="0"/>
          <a:chOff x="0" y="0"/>
          <a:chExt cx="0" cy="0"/>
        </a:xfrm>
      </p:grpSpPr>
      <p:sp>
        <p:nvSpPr>
          <p:cNvPr id="101" name="Title Text"/>
          <p:cNvSpPr txBox="1"/>
          <p:nvPr>
            <p:ph type="title"/>
          </p:nvPr>
        </p:nvSpPr>
        <p:spPr>
          <a:prstGeom prst="rect">
            <a:avLst/>
          </a:prstGeom>
        </p:spPr>
        <p:txBody>
          <a:bodyPr/>
          <a:lstStyle/>
          <a:p>
            <a:pPr/>
            <a:r>
              <a:t>Title Text</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spTree>
      <p:nvGrpSpPr>
        <p:cNvPr id="1" name=""/>
        <p:cNvGrpSpPr/>
        <p:nvPr/>
      </p:nvGrpSpPr>
      <p:grpSpPr>
        <a:xfrm>
          <a:off x="0" y="0"/>
          <a:ext cx="0" cy="0"/>
          <a:chOff x="0" y="0"/>
          <a:chExt cx="0" cy="0"/>
        </a:xfrm>
      </p:grpSpPr>
      <p:sp>
        <p:nvSpPr>
          <p:cNvPr id="109" name="Body Level One…"/>
          <p:cNvSpPr txBox="1"/>
          <p:nvPr>
            <p:ph type="body" idx="1" hasCustomPrompt="1"/>
          </p:nvPr>
        </p:nvSpPr>
        <p:spPr>
          <a:xfrm>
            <a:off x="616400" y="1602317"/>
            <a:ext cx="11036460" cy="4519084"/>
          </a:xfrm>
          <a:prstGeom prst="rect">
            <a:avLst/>
          </a:prstGeom>
        </p:spPr>
        <p:txBody>
          <a:bodyPr lIns="45710" tIns="45710" rIns="45710" bIns="45710"/>
          <a:lstStyle>
            <a:lvl1pPr marL="304792" indent="-228593">
              <a:lnSpc>
                <a:spcPct val="95000"/>
              </a:lnSpc>
              <a:spcBef>
                <a:spcPts val="1400"/>
              </a:spcBef>
              <a:buClr>
                <a:srgbClr val="000000"/>
              </a:buClr>
              <a:buSzPct val="80000"/>
              <a:defRPr sz="2600"/>
            </a:lvl1pPr>
            <a:lvl2pPr marL="627928" indent="-238471">
              <a:lnSpc>
                <a:spcPct val="95000"/>
              </a:lnSpc>
              <a:spcBef>
                <a:spcPts val="1400"/>
              </a:spcBef>
              <a:buClr>
                <a:srgbClr val="000000"/>
              </a:buClr>
              <a:buSzPct val="80000"/>
              <a:defRPr sz="2600"/>
            </a:lvl2pPr>
            <a:lvl3pPr marL="949150" indent="-180820">
              <a:lnSpc>
                <a:spcPct val="95000"/>
              </a:lnSpc>
              <a:spcBef>
                <a:spcPts val="1400"/>
              </a:spcBef>
              <a:buClr>
                <a:srgbClr val="000000"/>
              </a:buClr>
              <a:buSzPct val="80000"/>
              <a:defRPr sz="2600"/>
            </a:lvl3pPr>
            <a:lvl4pPr marL="1316259" indent="-330124">
              <a:lnSpc>
                <a:spcPct val="95000"/>
              </a:lnSpc>
              <a:spcBef>
                <a:spcPts val="1400"/>
              </a:spcBef>
              <a:buClr>
                <a:srgbClr val="000000"/>
              </a:buClr>
              <a:buSzPct val="80000"/>
              <a:defRPr sz="2600"/>
            </a:lvl4pPr>
            <a:lvl5pPr marL="1583427" indent="-364510">
              <a:lnSpc>
                <a:spcPct val="95000"/>
              </a:lnSpc>
              <a:spcBef>
                <a:spcPts val="1400"/>
              </a:spcBef>
              <a:buClr>
                <a:srgbClr val="000000"/>
              </a:buClr>
              <a:buSzPct val="80000"/>
              <a:defRPr sz="2600"/>
            </a:lvl5pPr>
          </a:lstStyle>
          <a:p>
            <a:pPr/>
            <a:r>
              <a:t>First level</a:t>
            </a:r>
          </a:p>
          <a:p>
            <a:pPr lvl="1"/>
            <a:r>
              <a:t/>
            </a:r>
          </a:p>
          <a:p>
            <a:pPr lvl="2"/>
            <a:r>
              <a:t/>
            </a:r>
          </a:p>
          <a:p>
            <a:pPr lvl="3"/>
            <a:r>
              <a:t/>
            </a:r>
          </a:p>
          <a:p>
            <a:pPr lvl="4"/>
            <a:r>
              <a:t/>
            </a:r>
          </a:p>
        </p:txBody>
      </p:sp>
      <p:sp>
        <p:nvSpPr>
          <p:cNvPr id="110" name="Title Text"/>
          <p:cNvSpPr txBox="1"/>
          <p:nvPr>
            <p:ph type="title"/>
          </p:nvPr>
        </p:nvSpPr>
        <p:spPr>
          <a:xfrm>
            <a:off x="583688" y="455085"/>
            <a:ext cx="11127317" cy="975783"/>
          </a:xfrm>
          <a:prstGeom prst="rect">
            <a:avLst/>
          </a:prstGeom>
        </p:spPr>
        <p:txBody>
          <a:bodyPr lIns="45711" tIns="45711" rIns="45711" bIns="45711"/>
          <a:lstStyle>
            <a:lvl1pPr>
              <a:defRPr sz="3700">
                <a:solidFill>
                  <a:srgbClr val="FFFFFF"/>
                </a:solidFill>
              </a:defRPr>
            </a:lvl1pPr>
          </a:lstStyle>
          <a:p>
            <a:pPr/>
            <a:r>
              <a:t>Title Text</a:t>
            </a:r>
          </a:p>
        </p:txBody>
      </p:sp>
      <p:sp>
        <p:nvSpPr>
          <p:cNvPr id="111"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only">
    <p:spTree>
      <p:nvGrpSpPr>
        <p:cNvPr id="1" name=""/>
        <p:cNvGrpSpPr/>
        <p:nvPr/>
      </p:nvGrpSpPr>
      <p:grpSpPr>
        <a:xfrm>
          <a:off x="0" y="0"/>
          <a:ext cx="0" cy="0"/>
          <a:chOff x="0" y="0"/>
          <a:chExt cx="0" cy="0"/>
        </a:xfrm>
      </p:grpSpPr>
      <p:sp>
        <p:nvSpPr>
          <p:cNvPr id="118" name="Title Text"/>
          <p:cNvSpPr txBox="1"/>
          <p:nvPr>
            <p:ph type="title"/>
          </p:nvPr>
        </p:nvSpPr>
        <p:spPr>
          <a:xfrm>
            <a:off x="583688" y="455085"/>
            <a:ext cx="11127317" cy="975783"/>
          </a:xfrm>
          <a:prstGeom prst="rect">
            <a:avLst/>
          </a:prstGeom>
        </p:spPr>
        <p:txBody>
          <a:bodyPr lIns="45711" tIns="45711" rIns="45711" bIns="45711"/>
          <a:lstStyle>
            <a:lvl1pPr>
              <a:defRPr sz="3700">
                <a:solidFill>
                  <a:srgbClr val="FFFFFF"/>
                </a:solidFill>
              </a:defRPr>
            </a:lvl1pPr>
          </a:lstStyle>
          <a:p>
            <a:pPr/>
            <a:r>
              <a:t>Title Text</a:t>
            </a:r>
          </a:p>
        </p:txBody>
      </p:sp>
      <p:sp>
        <p:nvSpPr>
          <p:cNvPr id="119"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4.jpe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 Id="rId3" Type="http://schemas.openxmlformats.org/officeDocument/2006/relationships/image" Target="../media/image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14.png"/><Relationship Id="rId4" Type="http://schemas.openxmlformats.org/officeDocument/2006/relationships/image" Target="../media/image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73.png"/><Relationship Id="rId4" Type="http://schemas.openxmlformats.org/officeDocument/2006/relationships/image" Target="../media/image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 Id="rId3" Type="http://schemas.openxmlformats.org/officeDocument/2006/relationships/image" Target="../media/image14.png"/><Relationship Id="rId4" Type="http://schemas.openxmlformats.org/officeDocument/2006/relationships/image" Target="../media/image79.png"/><Relationship Id="rId5" Type="http://schemas.openxmlformats.org/officeDocument/2006/relationships/image" Target="../media/image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 Id="rId3" Type="http://schemas.openxmlformats.org/officeDocument/2006/relationships/image" Target="../media/image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openxmlformats.org/officeDocument/2006/relationships/hyperlink" Target="mailto:727-424-4071/siggi.nagele@gmail.com" TargetMode="External"/><Relationship Id="rId4" Type="http://schemas.openxmlformats.org/officeDocument/2006/relationships/image" Target="../media/image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 Id="rId3" Type="http://schemas.openxmlformats.org/officeDocument/2006/relationships/image" Target="../media/image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 Id="rId3" Type="http://schemas.openxmlformats.org/officeDocument/2006/relationships/image" Target="../media/image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3.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 Id="rId3" Type="http://schemas.openxmlformats.org/officeDocument/2006/relationships/image" Target="../media/image3.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 Id="rId3" Type="http://schemas.openxmlformats.org/officeDocument/2006/relationships/image" Target="../media/image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image" Target="../media/image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itle 1"/>
          <p:cNvSpPr txBox="1"/>
          <p:nvPr>
            <p:ph type="title"/>
          </p:nvPr>
        </p:nvSpPr>
        <p:spPr>
          <a:xfrm>
            <a:off x="9448531" y="5554908"/>
            <a:ext cx="4805997" cy="1297117"/>
          </a:xfrm>
          <a:prstGeom prst="rect">
            <a:avLst/>
          </a:prstGeom>
        </p:spPr>
        <p:txBody>
          <a:bodyPr anchor="t"/>
          <a:lstStyle/>
          <a:p>
            <a:pPr defTabSz="896111">
              <a:defRPr sz="3528">
                <a:solidFill>
                  <a:srgbClr val="44546A"/>
                </a:solidFill>
              </a:defRPr>
            </a:pPr>
            <a:r>
              <a:t>Siggi Nagele</a:t>
            </a:r>
            <a:br/>
            <a:r>
              <a:rPr sz="1764"/>
              <a:t>Certified College Advisor</a:t>
            </a:r>
            <a:br>
              <a:rPr sz="1764"/>
            </a:br>
            <a:r>
              <a:rPr sz="1764"/>
              <a:t>with Advanced Credentials</a:t>
            </a:r>
            <a:br>
              <a:rPr sz="1764"/>
            </a:br>
          </a:p>
        </p:txBody>
      </p:sp>
      <p:pic>
        <p:nvPicPr>
          <p:cNvPr id="129" name="Picture 2" descr="Picture 2"/>
          <p:cNvPicPr>
            <a:picLocks noChangeAspect="1"/>
          </p:cNvPicPr>
          <p:nvPr/>
        </p:nvPicPr>
        <p:blipFill>
          <a:blip r:embed="rId2">
            <a:extLst/>
          </a:blip>
          <a:stretch>
            <a:fillRect/>
          </a:stretch>
        </p:blipFill>
        <p:spPr>
          <a:xfrm>
            <a:off x="1249446" y="3585069"/>
            <a:ext cx="3139821" cy="3139821"/>
          </a:xfrm>
          <a:prstGeom prst="rect">
            <a:avLst/>
          </a:prstGeom>
          <a:ln w="12700">
            <a:miter lim="400000"/>
          </a:ln>
        </p:spPr>
      </p:pic>
      <p:sp>
        <p:nvSpPr>
          <p:cNvPr id="130" name="TextBox 4"/>
          <p:cNvSpPr txBox="1"/>
          <p:nvPr/>
        </p:nvSpPr>
        <p:spPr>
          <a:xfrm>
            <a:off x="-449872" y="2127162"/>
            <a:ext cx="12044721" cy="7909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5400">
                <a:solidFill>
                  <a:srgbClr val="FF0000"/>
                </a:solidFill>
              </a:defRPr>
            </a:lvl1pPr>
          </a:lstStyle>
          <a:p>
            <a:pPr/>
            <a:r>
              <a:t>College Recruiting Process Overview</a:t>
            </a:r>
          </a:p>
        </p:txBody>
      </p:sp>
      <p:pic>
        <p:nvPicPr>
          <p:cNvPr id="131" name="Picture 2" descr="Picture 2"/>
          <p:cNvPicPr>
            <a:picLocks noChangeAspect="1"/>
          </p:cNvPicPr>
          <p:nvPr/>
        </p:nvPicPr>
        <p:blipFill>
          <a:blip r:embed="rId3">
            <a:extLst/>
          </a:blip>
          <a:stretch>
            <a:fillRect/>
          </a:stretch>
        </p:blipFill>
        <p:spPr>
          <a:xfrm>
            <a:off x="4726940" y="948012"/>
            <a:ext cx="2154111" cy="80271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Picture 1" descr="Picture 1"/>
          <p:cNvPicPr>
            <a:picLocks noChangeAspect="1"/>
          </p:cNvPicPr>
          <p:nvPr/>
        </p:nvPicPr>
        <p:blipFill>
          <a:blip r:embed="rId2">
            <a:extLst/>
          </a:blip>
          <a:stretch>
            <a:fillRect/>
          </a:stretch>
        </p:blipFill>
        <p:spPr>
          <a:xfrm>
            <a:off x="509046" y="286337"/>
            <a:ext cx="11406435" cy="6416120"/>
          </a:xfrm>
          <a:prstGeom prst="rect">
            <a:avLst/>
          </a:prstGeom>
          <a:ln w="12700">
            <a:miter lim="400000"/>
          </a:ln>
        </p:spPr>
      </p:pic>
      <p:pic>
        <p:nvPicPr>
          <p:cNvPr id="182" name="Picture 2" descr="Picture 2"/>
          <p:cNvPicPr>
            <a:picLocks noChangeAspect="1"/>
          </p:cNvPicPr>
          <p:nvPr/>
        </p:nvPicPr>
        <p:blipFill>
          <a:blip r:embed="rId3">
            <a:extLst/>
          </a:blip>
          <a:stretch>
            <a:fillRect/>
          </a:stretch>
        </p:blipFill>
        <p:spPr>
          <a:xfrm>
            <a:off x="509046" y="340508"/>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Picture 2" descr="Picture 2"/>
          <p:cNvPicPr>
            <a:picLocks noChangeAspect="1"/>
          </p:cNvPicPr>
          <p:nvPr/>
        </p:nvPicPr>
        <p:blipFill>
          <a:blip r:embed="rId2">
            <a:extLst/>
          </a:blip>
          <a:stretch>
            <a:fillRect/>
          </a:stretch>
        </p:blipFill>
        <p:spPr>
          <a:xfrm>
            <a:off x="3043346" y="103242"/>
            <a:ext cx="4351479" cy="6321281"/>
          </a:xfrm>
          <a:prstGeom prst="rect">
            <a:avLst/>
          </a:prstGeom>
          <a:ln w="12700">
            <a:miter lim="400000"/>
          </a:ln>
        </p:spPr>
      </p:pic>
      <p:pic>
        <p:nvPicPr>
          <p:cNvPr id="185" name="Picture 1" descr="Picture 1"/>
          <p:cNvPicPr>
            <a:picLocks noChangeAspect="1"/>
          </p:cNvPicPr>
          <p:nvPr/>
        </p:nvPicPr>
        <p:blipFill>
          <a:blip r:embed="rId3">
            <a:extLst/>
          </a:blip>
          <a:stretch>
            <a:fillRect/>
          </a:stretch>
        </p:blipFill>
        <p:spPr>
          <a:xfrm>
            <a:off x="8522812" y="291647"/>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icture 4" descr="Picture 4"/>
          <p:cNvPicPr>
            <a:picLocks noChangeAspect="1"/>
          </p:cNvPicPr>
          <p:nvPr/>
        </p:nvPicPr>
        <p:blipFill>
          <a:blip r:embed="rId2">
            <a:extLst/>
          </a:blip>
          <a:stretch>
            <a:fillRect/>
          </a:stretch>
        </p:blipFill>
        <p:spPr>
          <a:xfrm>
            <a:off x="169605" y="59994"/>
            <a:ext cx="6096001" cy="3429001"/>
          </a:xfrm>
          <a:prstGeom prst="rect">
            <a:avLst/>
          </a:prstGeom>
          <a:ln w="12700">
            <a:miter lim="400000"/>
          </a:ln>
        </p:spPr>
      </p:pic>
      <p:sp>
        <p:nvSpPr>
          <p:cNvPr id="188" name="TextBox 5"/>
          <p:cNvSpPr txBox="1"/>
          <p:nvPr/>
        </p:nvSpPr>
        <p:spPr>
          <a:xfrm>
            <a:off x="581984" y="3067885"/>
            <a:ext cx="10798858" cy="16669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3600">
                <a:solidFill>
                  <a:srgbClr val="FF0000"/>
                </a:solidFill>
              </a:defRPr>
            </a:pPr>
          </a:p>
          <a:p>
            <a:pPr algn="ctr">
              <a:defRPr b="1" sz="3600">
                <a:solidFill>
                  <a:srgbClr val="FF0000"/>
                </a:solidFill>
              </a:defRPr>
            </a:pPr>
          </a:p>
          <a:p>
            <a:pPr algn="ctr">
              <a:defRPr b="1" sz="3600">
                <a:solidFill>
                  <a:srgbClr val="FF0000"/>
                </a:solidFill>
              </a:defRPr>
            </a:pPr>
            <a:r>
              <a:t>The 12 Keys to Success in the College Recruiting Process</a:t>
            </a:r>
          </a:p>
        </p:txBody>
      </p:sp>
      <p:pic>
        <p:nvPicPr>
          <p:cNvPr id="189" name="Picture 1" descr="Picture 1"/>
          <p:cNvPicPr>
            <a:picLocks noChangeAspect="1"/>
          </p:cNvPicPr>
          <p:nvPr/>
        </p:nvPicPr>
        <p:blipFill>
          <a:blip r:embed="rId3">
            <a:extLst/>
          </a:blip>
          <a:stretch>
            <a:fillRect/>
          </a:stretch>
        </p:blipFill>
        <p:spPr>
          <a:xfrm>
            <a:off x="6601865" y="761748"/>
            <a:ext cx="5420531" cy="202333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extBox 2"/>
          <p:cNvSpPr txBox="1"/>
          <p:nvPr/>
        </p:nvSpPr>
        <p:spPr>
          <a:xfrm>
            <a:off x="760739" y="446886"/>
            <a:ext cx="11135743" cy="70513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i="1">
                <a:solidFill>
                  <a:schemeClr val="accent1"/>
                </a:solidFill>
              </a:defRPr>
            </a:pPr>
            <a:r>
              <a:t>Your True Playing Level</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Your Budget</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How College is being paid for</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Grades and Test Scores</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Location &amp; Size of School</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Potential Scholarships – Academic/Athletic</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Is that College looking to recruit your Position</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What is the Style, Culture, History, Track Record. Look at roster four years ago &amp; see freshmen vs. seniors</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Soccer vs. Academics Importance</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Career Path Decision/ Majors offered</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Is being a Starter Year 1 important</a:t>
            </a:r>
          </a:p>
          <a:p>
            <a:pPr marL="285750" indent="-285750">
              <a:buSzPct val="100000"/>
              <a:buFont typeface="Arial"/>
              <a:buChar char="•"/>
              <a:defRPr b="1" i="1">
                <a:solidFill>
                  <a:schemeClr val="accent1"/>
                </a:solidFill>
              </a:defRPr>
            </a:pPr>
          </a:p>
          <a:p>
            <a:pPr marL="285750" indent="-285750">
              <a:buSzPct val="100000"/>
              <a:buFont typeface="Arial"/>
              <a:buChar char="•"/>
              <a:defRPr b="1" i="1">
                <a:solidFill>
                  <a:schemeClr val="accent1"/>
                </a:solidFill>
              </a:defRPr>
            </a:pPr>
            <a:r>
              <a:t>How many players at your position &amp; when do they graduate. Also, where do they recruit from.</a:t>
            </a:r>
          </a:p>
        </p:txBody>
      </p:sp>
      <p:pic>
        <p:nvPicPr>
          <p:cNvPr id="192" name="Picture 1" descr="Picture 1"/>
          <p:cNvPicPr>
            <a:picLocks noChangeAspect="1"/>
          </p:cNvPicPr>
          <p:nvPr/>
        </p:nvPicPr>
        <p:blipFill>
          <a:blip r:embed="rId2">
            <a:extLst/>
          </a:blip>
          <a:stretch>
            <a:fillRect/>
          </a:stretch>
        </p:blipFill>
        <p:spPr>
          <a:xfrm>
            <a:off x="8698848" y="354468"/>
            <a:ext cx="3243354" cy="12071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anim calcmode="lin" valueType="num">
                                      <p:cBhvr>
                                        <p:cTn id="7" dur="1000" fill="hold"/>
                                        <p:tgtEl>
                                          <p:spTgt spid="191">
                                            <p:bg/>
                                          </p:spTgt>
                                        </p:tgtEl>
                                        <p:attrNameLst>
                                          <p:attrName>ppt_x</p:attrName>
                                        </p:attrNameLst>
                                      </p:cBhvr>
                                      <p:tavLst>
                                        <p:tav tm="0">
                                          <p:val>
                                            <p:strVal val="#ppt_x"/>
                                          </p:val>
                                        </p:tav>
                                        <p:tav tm="100000">
                                          <p:val>
                                            <p:strVal val="#ppt_x"/>
                                          </p:val>
                                        </p:tav>
                                      </p:tavLst>
                                    </p:anim>
                                    <p:anim calcmode="lin" valueType="num">
                                      <p:cBhvr>
                                        <p:cTn id="8" dur="1000" fill="hold"/>
                                        <p:tgtEl>
                                          <p:spTgt spid="19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91">
                                            <p:txEl>
                                              <p:pRg st="0" end="0"/>
                                            </p:txEl>
                                          </p:spTgt>
                                        </p:tgtEl>
                                        <p:attrNameLst>
                                          <p:attrName>style.visibility</p:attrName>
                                        </p:attrNameLst>
                                      </p:cBhvr>
                                      <p:to>
                                        <p:strVal val="visible"/>
                                      </p:to>
                                    </p:set>
                                    <p:anim calcmode="lin" valueType="num">
                                      <p:cBhvr>
                                        <p:cTn id="11" dur="1000" fill="hold"/>
                                        <p:tgtEl>
                                          <p:spTgt spid="191">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9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Class="entr" nodeType="afterEffect" presetSubtype="4" presetID="2" grpId="1" fill="hold">
                                  <p:stCondLst>
                                    <p:cond delay="0"/>
                                  </p:stCondLst>
                                  <p:iterate type="el" backwards="0">
                                    <p:tmAbs val="0"/>
                                  </p:iterate>
                                  <p:childTnLst>
                                    <p:set>
                                      <p:cBhvr>
                                        <p:cTn id="15" fill="hold"/>
                                        <p:tgtEl>
                                          <p:spTgt spid="191">
                                            <p:txEl>
                                              <p:pRg st="1" end="1"/>
                                            </p:txEl>
                                          </p:spTgt>
                                        </p:tgtEl>
                                        <p:attrNameLst>
                                          <p:attrName>style.visibility</p:attrName>
                                        </p:attrNameLst>
                                      </p:cBhvr>
                                      <p:to>
                                        <p:strVal val="visible"/>
                                      </p:to>
                                    </p:set>
                                    <p:anim calcmode="lin" valueType="num">
                                      <p:cBhvr>
                                        <p:cTn id="16" dur="1000" fill="hold"/>
                                        <p:tgtEl>
                                          <p:spTgt spid="191">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91">
                                            <p:txEl>
                                              <p:pRg st="2" end="2"/>
                                            </p:txEl>
                                          </p:spTgt>
                                        </p:tgtEl>
                                        <p:attrNameLst>
                                          <p:attrName>style.visibility</p:attrName>
                                        </p:attrNameLst>
                                      </p:cBhvr>
                                      <p:to>
                                        <p:strVal val="visible"/>
                                      </p:to>
                                    </p:set>
                                    <p:anim calcmode="lin" valueType="num">
                                      <p:cBhvr>
                                        <p:cTn id="22" dur="1000" fill="hold"/>
                                        <p:tgtEl>
                                          <p:spTgt spid="1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1">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Class="entr" nodeType="afterEffect" presetSubtype="4" presetID="2" grpId="1" fill="hold">
                                  <p:stCondLst>
                                    <p:cond delay="0"/>
                                  </p:stCondLst>
                                  <p:iterate type="el" backwards="0">
                                    <p:tmAbs val="0"/>
                                  </p:iterate>
                                  <p:childTnLst>
                                    <p:set>
                                      <p:cBhvr>
                                        <p:cTn id="26" fill="hold"/>
                                        <p:tgtEl>
                                          <p:spTgt spid="191">
                                            <p:txEl>
                                              <p:pRg st="3" end="3"/>
                                            </p:txEl>
                                          </p:spTgt>
                                        </p:tgtEl>
                                        <p:attrNameLst>
                                          <p:attrName>style.visibility</p:attrName>
                                        </p:attrNameLst>
                                      </p:cBhvr>
                                      <p:to>
                                        <p:strVal val="visible"/>
                                      </p:to>
                                    </p:set>
                                    <p:anim calcmode="lin" valueType="num">
                                      <p:cBhvr>
                                        <p:cTn id="27" dur="1000" fill="hold"/>
                                        <p:tgtEl>
                                          <p:spTgt spid="19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4" presetID="2" grpId="1" fill="hold">
                                  <p:stCondLst>
                                    <p:cond delay="0"/>
                                  </p:stCondLst>
                                  <p:iterate type="el" backwards="0">
                                    <p:tmAbs val="0"/>
                                  </p:iterate>
                                  <p:childTnLst>
                                    <p:set>
                                      <p:cBhvr>
                                        <p:cTn id="32" fill="hold"/>
                                        <p:tgtEl>
                                          <p:spTgt spid="191">
                                            <p:txEl>
                                              <p:pRg st="4" end="4"/>
                                            </p:txEl>
                                          </p:spTgt>
                                        </p:tgtEl>
                                        <p:attrNameLst>
                                          <p:attrName>style.visibility</p:attrName>
                                        </p:attrNameLst>
                                      </p:cBhvr>
                                      <p:to>
                                        <p:strVal val="visible"/>
                                      </p:to>
                                    </p:set>
                                    <p:anim calcmode="lin" valueType="num">
                                      <p:cBhvr>
                                        <p:cTn id="33" dur="1000" fill="hold"/>
                                        <p:tgtEl>
                                          <p:spTgt spid="191">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91">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Class="entr" nodeType="afterEffect" presetSubtype="4" presetID="2" grpId="1" fill="hold">
                                  <p:stCondLst>
                                    <p:cond delay="0"/>
                                  </p:stCondLst>
                                  <p:iterate type="el" backwards="0">
                                    <p:tmAbs val="0"/>
                                  </p:iterate>
                                  <p:childTnLst>
                                    <p:set>
                                      <p:cBhvr>
                                        <p:cTn id="37" fill="hold"/>
                                        <p:tgtEl>
                                          <p:spTgt spid="191">
                                            <p:txEl>
                                              <p:pRg st="5" end="5"/>
                                            </p:txEl>
                                          </p:spTgt>
                                        </p:tgtEl>
                                        <p:attrNameLst>
                                          <p:attrName>style.visibility</p:attrName>
                                        </p:attrNameLst>
                                      </p:cBhvr>
                                      <p:to>
                                        <p:strVal val="visible"/>
                                      </p:to>
                                    </p:set>
                                    <p:anim calcmode="lin" valueType="num">
                                      <p:cBhvr>
                                        <p:cTn id="38" dur="1000" fill="hold"/>
                                        <p:tgtEl>
                                          <p:spTgt spid="191">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4" presetID="2" grpId="1" fill="hold">
                                  <p:stCondLst>
                                    <p:cond delay="0"/>
                                  </p:stCondLst>
                                  <p:iterate type="el" backwards="0">
                                    <p:tmAbs val="0"/>
                                  </p:iterate>
                                  <p:childTnLst>
                                    <p:set>
                                      <p:cBhvr>
                                        <p:cTn id="43" fill="hold"/>
                                        <p:tgtEl>
                                          <p:spTgt spid="191">
                                            <p:txEl>
                                              <p:pRg st="6" end="6"/>
                                            </p:txEl>
                                          </p:spTgt>
                                        </p:tgtEl>
                                        <p:attrNameLst>
                                          <p:attrName>style.visibility</p:attrName>
                                        </p:attrNameLst>
                                      </p:cBhvr>
                                      <p:to>
                                        <p:strVal val="visible"/>
                                      </p:to>
                                    </p:set>
                                    <p:anim calcmode="lin" valueType="num">
                                      <p:cBhvr>
                                        <p:cTn id="44" dur="1000" fill="hold"/>
                                        <p:tgtEl>
                                          <p:spTgt spid="191">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91">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Class="entr" nodeType="afterEffect" presetSubtype="4" presetID="2" grpId="1" fill="hold">
                                  <p:stCondLst>
                                    <p:cond delay="0"/>
                                  </p:stCondLst>
                                  <p:iterate type="el" backwards="0">
                                    <p:tmAbs val="0"/>
                                  </p:iterate>
                                  <p:childTnLst>
                                    <p:set>
                                      <p:cBhvr>
                                        <p:cTn id="48" fill="hold"/>
                                        <p:tgtEl>
                                          <p:spTgt spid="191">
                                            <p:txEl>
                                              <p:pRg st="7" end="7"/>
                                            </p:txEl>
                                          </p:spTgt>
                                        </p:tgtEl>
                                        <p:attrNameLst>
                                          <p:attrName>style.visibility</p:attrName>
                                        </p:attrNameLst>
                                      </p:cBhvr>
                                      <p:to>
                                        <p:strVal val="visible"/>
                                      </p:to>
                                    </p:set>
                                    <p:anim calcmode="lin" valueType="num">
                                      <p:cBhvr>
                                        <p:cTn id="49" dur="1000" fill="hold"/>
                                        <p:tgtEl>
                                          <p:spTgt spid="191">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4" presetID="2" grpId="1" fill="hold">
                                  <p:stCondLst>
                                    <p:cond delay="0"/>
                                  </p:stCondLst>
                                  <p:iterate type="el" backwards="0">
                                    <p:tmAbs val="0"/>
                                  </p:iterate>
                                  <p:childTnLst>
                                    <p:set>
                                      <p:cBhvr>
                                        <p:cTn id="54" fill="hold"/>
                                        <p:tgtEl>
                                          <p:spTgt spid="191">
                                            <p:txEl>
                                              <p:pRg st="8" end="8"/>
                                            </p:txEl>
                                          </p:spTgt>
                                        </p:tgtEl>
                                        <p:attrNameLst>
                                          <p:attrName>style.visibility</p:attrName>
                                        </p:attrNameLst>
                                      </p:cBhvr>
                                      <p:to>
                                        <p:strVal val="visible"/>
                                      </p:to>
                                    </p:set>
                                    <p:anim calcmode="lin" valueType="num">
                                      <p:cBhvr>
                                        <p:cTn id="55" dur="1000" fill="hold"/>
                                        <p:tgtEl>
                                          <p:spTgt spid="191">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191">
                                            <p:txEl>
                                              <p:pRg st="8" end="8"/>
                                            </p:txEl>
                                          </p:spTgt>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Class="entr" nodeType="afterEffect" presetSubtype="4" presetID="2" grpId="1" fill="hold">
                                  <p:stCondLst>
                                    <p:cond delay="0"/>
                                  </p:stCondLst>
                                  <p:iterate type="el" backwards="0">
                                    <p:tmAbs val="0"/>
                                  </p:iterate>
                                  <p:childTnLst>
                                    <p:set>
                                      <p:cBhvr>
                                        <p:cTn id="59" fill="hold"/>
                                        <p:tgtEl>
                                          <p:spTgt spid="191">
                                            <p:txEl>
                                              <p:pRg st="9" end="9"/>
                                            </p:txEl>
                                          </p:spTgt>
                                        </p:tgtEl>
                                        <p:attrNameLst>
                                          <p:attrName>style.visibility</p:attrName>
                                        </p:attrNameLst>
                                      </p:cBhvr>
                                      <p:to>
                                        <p:strVal val="visible"/>
                                      </p:to>
                                    </p:set>
                                    <p:anim calcmode="lin" valueType="num">
                                      <p:cBhvr>
                                        <p:cTn id="60" dur="1000" fill="hold"/>
                                        <p:tgtEl>
                                          <p:spTgt spid="191">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1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4" presetID="2" grpId="1" fill="hold">
                                  <p:stCondLst>
                                    <p:cond delay="0"/>
                                  </p:stCondLst>
                                  <p:iterate type="el" backwards="0">
                                    <p:tmAbs val="0"/>
                                  </p:iterate>
                                  <p:childTnLst>
                                    <p:set>
                                      <p:cBhvr>
                                        <p:cTn id="65" fill="hold"/>
                                        <p:tgtEl>
                                          <p:spTgt spid="191">
                                            <p:txEl>
                                              <p:pRg st="10" end="10"/>
                                            </p:txEl>
                                          </p:spTgt>
                                        </p:tgtEl>
                                        <p:attrNameLst>
                                          <p:attrName>style.visibility</p:attrName>
                                        </p:attrNameLst>
                                      </p:cBhvr>
                                      <p:to>
                                        <p:strVal val="visible"/>
                                      </p:to>
                                    </p:set>
                                    <p:anim calcmode="lin" valueType="num">
                                      <p:cBhvr>
                                        <p:cTn id="66" dur="1000" fill="hold"/>
                                        <p:tgtEl>
                                          <p:spTgt spid="191">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191">
                                            <p:txEl>
                                              <p:pRg st="10" end="10"/>
                                            </p:txEl>
                                          </p:spTgt>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Class="entr" nodeType="afterEffect" presetSubtype="4" presetID="2" grpId="1" fill="hold">
                                  <p:stCondLst>
                                    <p:cond delay="0"/>
                                  </p:stCondLst>
                                  <p:iterate type="el" backwards="0">
                                    <p:tmAbs val="0"/>
                                  </p:iterate>
                                  <p:childTnLst>
                                    <p:set>
                                      <p:cBhvr>
                                        <p:cTn id="70" fill="hold"/>
                                        <p:tgtEl>
                                          <p:spTgt spid="191">
                                            <p:txEl>
                                              <p:pRg st="11" end="11"/>
                                            </p:txEl>
                                          </p:spTgt>
                                        </p:tgtEl>
                                        <p:attrNameLst>
                                          <p:attrName>style.visibility</p:attrName>
                                        </p:attrNameLst>
                                      </p:cBhvr>
                                      <p:to>
                                        <p:strVal val="visible"/>
                                      </p:to>
                                    </p:set>
                                    <p:anim calcmode="lin" valueType="num">
                                      <p:cBhvr>
                                        <p:cTn id="71" dur="1000" fill="hold"/>
                                        <p:tgtEl>
                                          <p:spTgt spid="191">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19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4" presetID="2" grpId="1" fill="hold">
                                  <p:stCondLst>
                                    <p:cond delay="0"/>
                                  </p:stCondLst>
                                  <p:iterate type="el" backwards="0">
                                    <p:tmAbs val="0"/>
                                  </p:iterate>
                                  <p:childTnLst>
                                    <p:set>
                                      <p:cBhvr>
                                        <p:cTn id="76" fill="hold"/>
                                        <p:tgtEl>
                                          <p:spTgt spid="191">
                                            <p:txEl>
                                              <p:pRg st="12" end="12"/>
                                            </p:txEl>
                                          </p:spTgt>
                                        </p:tgtEl>
                                        <p:attrNameLst>
                                          <p:attrName>style.visibility</p:attrName>
                                        </p:attrNameLst>
                                      </p:cBhvr>
                                      <p:to>
                                        <p:strVal val="visible"/>
                                      </p:to>
                                    </p:set>
                                    <p:anim calcmode="lin" valueType="num">
                                      <p:cBhvr>
                                        <p:cTn id="77" dur="1000" fill="hold"/>
                                        <p:tgtEl>
                                          <p:spTgt spid="191">
                                            <p:txEl>
                                              <p:pRg st="12" end="12"/>
                                            </p:txEl>
                                          </p:spTgt>
                                        </p:tgtEl>
                                        <p:attrNameLst>
                                          <p:attrName>ppt_x</p:attrName>
                                        </p:attrNameLst>
                                      </p:cBhvr>
                                      <p:tavLst>
                                        <p:tav tm="0">
                                          <p:val>
                                            <p:strVal val="#ppt_x"/>
                                          </p:val>
                                        </p:tav>
                                        <p:tav tm="100000">
                                          <p:val>
                                            <p:strVal val="#ppt_x"/>
                                          </p:val>
                                        </p:tav>
                                      </p:tavLst>
                                    </p:anim>
                                    <p:anim calcmode="lin" valueType="num">
                                      <p:cBhvr>
                                        <p:cTn id="78" dur="1000" fill="hold"/>
                                        <p:tgtEl>
                                          <p:spTgt spid="191">
                                            <p:txEl>
                                              <p:pRg st="12" end="12"/>
                                            </p:txEl>
                                          </p:spTgt>
                                        </p:tgtEl>
                                        <p:attrNameLst>
                                          <p:attrName>ppt_y</p:attrName>
                                        </p:attrNameLst>
                                      </p:cBhvr>
                                      <p:tavLst>
                                        <p:tav tm="0">
                                          <p:val>
                                            <p:strVal val="1+#ppt_h/2"/>
                                          </p:val>
                                        </p:tav>
                                        <p:tav tm="100000">
                                          <p:val>
                                            <p:strVal val="#ppt_y"/>
                                          </p:val>
                                        </p:tav>
                                      </p:tavLst>
                                    </p:anim>
                                  </p:childTnLst>
                                </p:cTn>
                              </p:par>
                            </p:childTnLst>
                          </p:cTn>
                        </p:par>
                        <p:par>
                          <p:cTn id="79" fill="hold">
                            <p:stCondLst>
                              <p:cond delay="1000"/>
                            </p:stCondLst>
                            <p:childTnLst>
                              <p:par>
                                <p:cTn id="80" presetClass="entr" nodeType="afterEffect" presetSubtype="4" presetID="2" grpId="1" fill="hold">
                                  <p:stCondLst>
                                    <p:cond delay="0"/>
                                  </p:stCondLst>
                                  <p:iterate type="el" backwards="0">
                                    <p:tmAbs val="0"/>
                                  </p:iterate>
                                  <p:childTnLst>
                                    <p:set>
                                      <p:cBhvr>
                                        <p:cTn id="81" fill="hold"/>
                                        <p:tgtEl>
                                          <p:spTgt spid="191">
                                            <p:txEl>
                                              <p:pRg st="13" end="13"/>
                                            </p:txEl>
                                          </p:spTgt>
                                        </p:tgtEl>
                                        <p:attrNameLst>
                                          <p:attrName>style.visibility</p:attrName>
                                        </p:attrNameLst>
                                      </p:cBhvr>
                                      <p:to>
                                        <p:strVal val="visible"/>
                                      </p:to>
                                    </p:set>
                                    <p:anim calcmode="lin" valueType="num">
                                      <p:cBhvr>
                                        <p:cTn id="82" dur="1000" fill="hold"/>
                                        <p:tgtEl>
                                          <p:spTgt spid="191">
                                            <p:txEl>
                                              <p:pRg st="13" end="13"/>
                                            </p:txEl>
                                          </p:spTgt>
                                        </p:tgtEl>
                                        <p:attrNameLst>
                                          <p:attrName>ppt_x</p:attrName>
                                        </p:attrNameLst>
                                      </p:cBhvr>
                                      <p:tavLst>
                                        <p:tav tm="0">
                                          <p:val>
                                            <p:strVal val="#ppt_x"/>
                                          </p:val>
                                        </p:tav>
                                        <p:tav tm="100000">
                                          <p:val>
                                            <p:strVal val="#ppt_x"/>
                                          </p:val>
                                        </p:tav>
                                      </p:tavLst>
                                    </p:anim>
                                    <p:anim calcmode="lin" valueType="num">
                                      <p:cBhvr>
                                        <p:cTn id="83" dur="1000" fill="hold"/>
                                        <p:tgtEl>
                                          <p:spTgt spid="191">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Class="entr" nodeType="clickEffect" presetSubtype="4" presetID="2" grpId="1" fill="hold">
                                  <p:stCondLst>
                                    <p:cond delay="0"/>
                                  </p:stCondLst>
                                  <p:iterate type="el" backwards="0">
                                    <p:tmAbs val="0"/>
                                  </p:iterate>
                                  <p:childTnLst>
                                    <p:set>
                                      <p:cBhvr>
                                        <p:cTn id="87" fill="hold"/>
                                        <p:tgtEl>
                                          <p:spTgt spid="191">
                                            <p:txEl>
                                              <p:pRg st="14" end="14"/>
                                            </p:txEl>
                                          </p:spTgt>
                                        </p:tgtEl>
                                        <p:attrNameLst>
                                          <p:attrName>style.visibility</p:attrName>
                                        </p:attrNameLst>
                                      </p:cBhvr>
                                      <p:to>
                                        <p:strVal val="visible"/>
                                      </p:to>
                                    </p:set>
                                    <p:anim calcmode="lin" valueType="num">
                                      <p:cBhvr>
                                        <p:cTn id="88" dur="1000" fill="hold"/>
                                        <p:tgtEl>
                                          <p:spTgt spid="191">
                                            <p:txEl>
                                              <p:pRg st="14" end="14"/>
                                            </p:txEl>
                                          </p:spTgt>
                                        </p:tgtEl>
                                        <p:attrNameLst>
                                          <p:attrName>ppt_x</p:attrName>
                                        </p:attrNameLst>
                                      </p:cBhvr>
                                      <p:tavLst>
                                        <p:tav tm="0">
                                          <p:val>
                                            <p:strVal val="#ppt_x"/>
                                          </p:val>
                                        </p:tav>
                                        <p:tav tm="100000">
                                          <p:val>
                                            <p:strVal val="#ppt_x"/>
                                          </p:val>
                                        </p:tav>
                                      </p:tavLst>
                                    </p:anim>
                                    <p:anim calcmode="lin" valueType="num">
                                      <p:cBhvr>
                                        <p:cTn id="89" dur="1000" fill="hold"/>
                                        <p:tgtEl>
                                          <p:spTgt spid="191">
                                            <p:txEl>
                                              <p:pRg st="14" end="14"/>
                                            </p:txEl>
                                          </p:spTgt>
                                        </p:tgtEl>
                                        <p:attrNameLst>
                                          <p:attrName>ppt_y</p:attrName>
                                        </p:attrNameLst>
                                      </p:cBhvr>
                                      <p:tavLst>
                                        <p:tav tm="0">
                                          <p:val>
                                            <p:strVal val="1+#ppt_h/2"/>
                                          </p:val>
                                        </p:tav>
                                        <p:tav tm="100000">
                                          <p:val>
                                            <p:strVal val="#ppt_y"/>
                                          </p:val>
                                        </p:tav>
                                      </p:tavLst>
                                    </p:anim>
                                  </p:childTnLst>
                                </p:cTn>
                              </p:par>
                            </p:childTnLst>
                          </p:cTn>
                        </p:par>
                        <p:par>
                          <p:cTn id="90" fill="hold">
                            <p:stCondLst>
                              <p:cond delay="1000"/>
                            </p:stCondLst>
                            <p:childTnLst>
                              <p:par>
                                <p:cTn id="91" presetClass="entr" nodeType="afterEffect" presetSubtype="4" presetID="2" grpId="1" fill="hold">
                                  <p:stCondLst>
                                    <p:cond delay="0"/>
                                  </p:stCondLst>
                                  <p:iterate type="el" backwards="0">
                                    <p:tmAbs val="0"/>
                                  </p:iterate>
                                  <p:childTnLst>
                                    <p:set>
                                      <p:cBhvr>
                                        <p:cTn id="92" fill="hold"/>
                                        <p:tgtEl>
                                          <p:spTgt spid="191">
                                            <p:txEl>
                                              <p:pRg st="15" end="15"/>
                                            </p:txEl>
                                          </p:spTgt>
                                        </p:tgtEl>
                                        <p:attrNameLst>
                                          <p:attrName>style.visibility</p:attrName>
                                        </p:attrNameLst>
                                      </p:cBhvr>
                                      <p:to>
                                        <p:strVal val="visible"/>
                                      </p:to>
                                    </p:set>
                                    <p:anim calcmode="lin" valueType="num">
                                      <p:cBhvr>
                                        <p:cTn id="93" dur="1000" fill="hold"/>
                                        <p:tgtEl>
                                          <p:spTgt spid="191">
                                            <p:txEl>
                                              <p:pRg st="15" end="15"/>
                                            </p:txEl>
                                          </p:spTgt>
                                        </p:tgtEl>
                                        <p:attrNameLst>
                                          <p:attrName>ppt_x</p:attrName>
                                        </p:attrNameLst>
                                      </p:cBhvr>
                                      <p:tavLst>
                                        <p:tav tm="0">
                                          <p:val>
                                            <p:strVal val="#ppt_x"/>
                                          </p:val>
                                        </p:tav>
                                        <p:tav tm="100000">
                                          <p:val>
                                            <p:strVal val="#ppt_x"/>
                                          </p:val>
                                        </p:tav>
                                      </p:tavLst>
                                    </p:anim>
                                    <p:anim calcmode="lin" valueType="num">
                                      <p:cBhvr>
                                        <p:cTn id="94" dur="1000" fill="hold"/>
                                        <p:tgtEl>
                                          <p:spTgt spid="191">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Class="entr" nodeType="clickEffect" presetSubtype="4" presetID="2" grpId="1" fill="hold">
                                  <p:stCondLst>
                                    <p:cond delay="0"/>
                                  </p:stCondLst>
                                  <p:iterate type="el" backwards="0">
                                    <p:tmAbs val="0"/>
                                  </p:iterate>
                                  <p:childTnLst>
                                    <p:set>
                                      <p:cBhvr>
                                        <p:cTn id="98" fill="hold"/>
                                        <p:tgtEl>
                                          <p:spTgt spid="191">
                                            <p:txEl>
                                              <p:pRg st="16" end="16"/>
                                            </p:txEl>
                                          </p:spTgt>
                                        </p:tgtEl>
                                        <p:attrNameLst>
                                          <p:attrName>style.visibility</p:attrName>
                                        </p:attrNameLst>
                                      </p:cBhvr>
                                      <p:to>
                                        <p:strVal val="visible"/>
                                      </p:to>
                                    </p:set>
                                    <p:anim calcmode="lin" valueType="num">
                                      <p:cBhvr>
                                        <p:cTn id="99" dur="1000" fill="hold"/>
                                        <p:tgtEl>
                                          <p:spTgt spid="191">
                                            <p:txEl>
                                              <p:pRg st="16" end="16"/>
                                            </p:txEl>
                                          </p:spTgt>
                                        </p:tgtEl>
                                        <p:attrNameLst>
                                          <p:attrName>ppt_x</p:attrName>
                                        </p:attrNameLst>
                                      </p:cBhvr>
                                      <p:tavLst>
                                        <p:tav tm="0">
                                          <p:val>
                                            <p:strVal val="#ppt_x"/>
                                          </p:val>
                                        </p:tav>
                                        <p:tav tm="100000">
                                          <p:val>
                                            <p:strVal val="#ppt_x"/>
                                          </p:val>
                                        </p:tav>
                                      </p:tavLst>
                                    </p:anim>
                                    <p:anim calcmode="lin" valueType="num">
                                      <p:cBhvr>
                                        <p:cTn id="100" dur="1000" fill="hold"/>
                                        <p:tgtEl>
                                          <p:spTgt spid="191">
                                            <p:txEl>
                                              <p:pRg st="16" end="16"/>
                                            </p:txEl>
                                          </p:spTgt>
                                        </p:tgtEl>
                                        <p:attrNameLst>
                                          <p:attrName>ppt_y</p:attrName>
                                        </p:attrNameLst>
                                      </p:cBhvr>
                                      <p:tavLst>
                                        <p:tav tm="0">
                                          <p:val>
                                            <p:strVal val="1+#ppt_h/2"/>
                                          </p:val>
                                        </p:tav>
                                        <p:tav tm="100000">
                                          <p:val>
                                            <p:strVal val="#ppt_y"/>
                                          </p:val>
                                        </p:tav>
                                      </p:tavLst>
                                    </p:anim>
                                  </p:childTnLst>
                                </p:cTn>
                              </p:par>
                            </p:childTnLst>
                          </p:cTn>
                        </p:par>
                        <p:par>
                          <p:cTn id="101" fill="hold">
                            <p:stCondLst>
                              <p:cond delay="1000"/>
                            </p:stCondLst>
                            <p:childTnLst>
                              <p:par>
                                <p:cTn id="102" presetClass="entr" nodeType="afterEffect" presetSubtype="4" presetID="2" grpId="1" fill="hold">
                                  <p:stCondLst>
                                    <p:cond delay="0"/>
                                  </p:stCondLst>
                                  <p:iterate type="el" backwards="0">
                                    <p:tmAbs val="0"/>
                                  </p:iterate>
                                  <p:childTnLst>
                                    <p:set>
                                      <p:cBhvr>
                                        <p:cTn id="103" fill="hold"/>
                                        <p:tgtEl>
                                          <p:spTgt spid="191">
                                            <p:txEl>
                                              <p:pRg st="17" end="17"/>
                                            </p:txEl>
                                          </p:spTgt>
                                        </p:tgtEl>
                                        <p:attrNameLst>
                                          <p:attrName>style.visibility</p:attrName>
                                        </p:attrNameLst>
                                      </p:cBhvr>
                                      <p:to>
                                        <p:strVal val="visible"/>
                                      </p:to>
                                    </p:set>
                                    <p:anim calcmode="lin" valueType="num">
                                      <p:cBhvr>
                                        <p:cTn id="104" dur="1000" fill="hold"/>
                                        <p:tgtEl>
                                          <p:spTgt spid="191">
                                            <p:txEl>
                                              <p:pRg st="17" end="17"/>
                                            </p:txEl>
                                          </p:spTgt>
                                        </p:tgtEl>
                                        <p:attrNameLst>
                                          <p:attrName>ppt_x</p:attrName>
                                        </p:attrNameLst>
                                      </p:cBhvr>
                                      <p:tavLst>
                                        <p:tav tm="0">
                                          <p:val>
                                            <p:strVal val="#ppt_x"/>
                                          </p:val>
                                        </p:tav>
                                        <p:tav tm="100000">
                                          <p:val>
                                            <p:strVal val="#ppt_x"/>
                                          </p:val>
                                        </p:tav>
                                      </p:tavLst>
                                    </p:anim>
                                    <p:anim calcmode="lin" valueType="num">
                                      <p:cBhvr>
                                        <p:cTn id="105" dur="1000" fill="hold"/>
                                        <p:tgtEl>
                                          <p:spTgt spid="191">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Class="entr" nodeType="clickEffect" presetSubtype="4" presetID="2" grpId="1" fill="hold">
                                  <p:stCondLst>
                                    <p:cond delay="0"/>
                                  </p:stCondLst>
                                  <p:iterate type="el" backwards="0">
                                    <p:tmAbs val="0"/>
                                  </p:iterate>
                                  <p:childTnLst>
                                    <p:set>
                                      <p:cBhvr>
                                        <p:cTn id="109" fill="hold"/>
                                        <p:tgtEl>
                                          <p:spTgt spid="191">
                                            <p:txEl>
                                              <p:pRg st="18" end="18"/>
                                            </p:txEl>
                                          </p:spTgt>
                                        </p:tgtEl>
                                        <p:attrNameLst>
                                          <p:attrName>style.visibility</p:attrName>
                                        </p:attrNameLst>
                                      </p:cBhvr>
                                      <p:to>
                                        <p:strVal val="visible"/>
                                      </p:to>
                                    </p:set>
                                    <p:anim calcmode="lin" valueType="num">
                                      <p:cBhvr>
                                        <p:cTn id="110" dur="1000" fill="hold"/>
                                        <p:tgtEl>
                                          <p:spTgt spid="191">
                                            <p:txEl>
                                              <p:pRg st="18" end="18"/>
                                            </p:txEl>
                                          </p:spTgt>
                                        </p:tgtEl>
                                        <p:attrNameLst>
                                          <p:attrName>ppt_x</p:attrName>
                                        </p:attrNameLst>
                                      </p:cBhvr>
                                      <p:tavLst>
                                        <p:tav tm="0">
                                          <p:val>
                                            <p:strVal val="#ppt_x"/>
                                          </p:val>
                                        </p:tav>
                                        <p:tav tm="100000">
                                          <p:val>
                                            <p:strVal val="#ppt_x"/>
                                          </p:val>
                                        </p:tav>
                                      </p:tavLst>
                                    </p:anim>
                                    <p:anim calcmode="lin" valueType="num">
                                      <p:cBhvr>
                                        <p:cTn id="111" dur="1000" fill="hold"/>
                                        <p:tgtEl>
                                          <p:spTgt spid="191">
                                            <p:txEl>
                                              <p:pRg st="18" end="18"/>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1000"/>
                            </p:stCondLst>
                            <p:childTnLst>
                              <p:par>
                                <p:cTn id="113" presetClass="entr" nodeType="afterEffect" presetSubtype="4" presetID="2" grpId="1" fill="hold">
                                  <p:stCondLst>
                                    <p:cond delay="0"/>
                                  </p:stCondLst>
                                  <p:iterate type="el" backwards="0">
                                    <p:tmAbs val="0"/>
                                  </p:iterate>
                                  <p:childTnLst>
                                    <p:set>
                                      <p:cBhvr>
                                        <p:cTn id="114" fill="hold"/>
                                        <p:tgtEl>
                                          <p:spTgt spid="191">
                                            <p:txEl>
                                              <p:pRg st="19" end="19"/>
                                            </p:txEl>
                                          </p:spTgt>
                                        </p:tgtEl>
                                        <p:attrNameLst>
                                          <p:attrName>style.visibility</p:attrName>
                                        </p:attrNameLst>
                                      </p:cBhvr>
                                      <p:to>
                                        <p:strVal val="visible"/>
                                      </p:to>
                                    </p:set>
                                    <p:anim calcmode="lin" valueType="num">
                                      <p:cBhvr>
                                        <p:cTn id="115" dur="1000" fill="hold"/>
                                        <p:tgtEl>
                                          <p:spTgt spid="191">
                                            <p:txEl>
                                              <p:pRg st="19" end="19"/>
                                            </p:txEl>
                                          </p:spTgt>
                                        </p:tgtEl>
                                        <p:attrNameLst>
                                          <p:attrName>ppt_x</p:attrName>
                                        </p:attrNameLst>
                                      </p:cBhvr>
                                      <p:tavLst>
                                        <p:tav tm="0">
                                          <p:val>
                                            <p:strVal val="#ppt_x"/>
                                          </p:val>
                                        </p:tav>
                                        <p:tav tm="100000">
                                          <p:val>
                                            <p:strVal val="#ppt_x"/>
                                          </p:val>
                                        </p:tav>
                                      </p:tavLst>
                                    </p:anim>
                                    <p:anim calcmode="lin" valueType="num">
                                      <p:cBhvr>
                                        <p:cTn id="116" dur="1000" fill="hold"/>
                                        <p:tgtEl>
                                          <p:spTgt spid="191">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Class="entr" nodeType="clickEffect" presetSubtype="4" presetID="2" grpId="1" fill="hold">
                                  <p:stCondLst>
                                    <p:cond delay="0"/>
                                  </p:stCondLst>
                                  <p:iterate type="el" backwards="0">
                                    <p:tmAbs val="0"/>
                                  </p:iterate>
                                  <p:childTnLst>
                                    <p:set>
                                      <p:cBhvr>
                                        <p:cTn id="120" fill="hold"/>
                                        <p:tgtEl>
                                          <p:spTgt spid="191">
                                            <p:txEl>
                                              <p:pRg st="20" end="20"/>
                                            </p:txEl>
                                          </p:spTgt>
                                        </p:tgtEl>
                                        <p:attrNameLst>
                                          <p:attrName>style.visibility</p:attrName>
                                        </p:attrNameLst>
                                      </p:cBhvr>
                                      <p:to>
                                        <p:strVal val="visible"/>
                                      </p:to>
                                    </p:set>
                                    <p:anim calcmode="lin" valueType="num">
                                      <p:cBhvr>
                                        <p:cTn id="121" dur="1000" fill="hold"/>
                                        <p:tgtEl>
                                          <p:spTgt spid="191">
                                            <p:txEl>
                                              <p:pRg st="20" end="20"/>
                                            </p:txEl>
                                          </p:spTgt>
                                        </p:tgtEl>
                                        <p:attrNameLst>
                                          <p:attrName>ppt_x</p:attrName>
                                        </p:attrNameLst>
                                      </p:cBhvr>
                                      <p:tavLst>
                                        <p:tav tm="0">
                                          <p:val>
                                            <p:strVal val="#ppt_x"/>
                                          </p:val>
                                        </p:tav>
                                        <p:tav tm="100000">
                                          <p:val>
                                            <p:strVal val="#ppt_x"/>
                                          </p:val>
                                        </p:tav>
                                      </p:tavLst>
                                    </p:anim>
                                    <p:anim calcmode="lin" valueType="num">
                                      <p:cBhvr>
                                        <p:cTn id="122" dur="1000" fill="hold"/>
                                        <p:tgtEl>
                                          <p:spTgt spid="191">
                                            <p:txEl>
                                              <p:pRg st="20" end="20"/>
                                            </p:txEl>
                                          </p:spTgt>
                                        </p:tgtEl>
                                        <p:attrNameLst>
                                          <p:attrName>ppt_y</p:attrName>
                                        </p:attrNameLst>
                                      </p:cBhvr>
                                      <p:tavLst>
                                        <p:tav tm="0">
                                          <p:val>
                                            <p:strVal val="1+#ppt_h/2"/>
                                          </p:val>
                                        </p:tav>
                                        <p:tav tm="100000">
                                          <p:val>
                                            <p:strVal val="#ppt_y"/>
                                          </p:val>
                                        </p:tav>
                                      </p:tavLst>
                                    </p:anim>
                                  </p:childTnLst>
                                </p:cTn>
                              </p:par>
                            </p:childTnLst>
                          </p:cTn>
                        </p:par>
                        <p:par>
                          <p:cTn id="123" fill="hold">
                            <p:stCondLst>
                              <p:cond delay="1000"/>
                            </p:stCondLst>
                            <p:childTnLst>
                              <p:par>
                                <p:cTn id="124" presetClass="entr" nodeType="afterEffect" presetSubtype="4" presetID="2" grpId="1" fill="hold">
                                  <p:stCondLst>
                                    <p:cond delay="0"/>
                                  </p:stCondLst>
                                  <p:iterate type="el" backwards="0">
                                    <p:tmAbs val="0"/>
                                  </p:iterate>
                                  <p:childTnLst>
                                    <p:set>
                                      <p:cBhvr>
                                        <p:cTn id="125" fill="hold"/>
                                        <p:tgtEl>
                                          <p:spTgt spid="191">
                                            <p:txEl>
                                              <p:pRg st="21" end="21"/>
                                            </p:txEl>
                                          </p:spTgt>
                                        </p:tgtEl>
                                        <p:attrNameLst>
                                          <p:attrName>style.visibility</p:attrName>
                                        </p:attrNameLst>
                                      </p:cBhvr>
                                      <p:to>
                                        <p:strVal val="visible"/>
                                      </p:to>
                                    </p:set>
                                    <p:anim calcmode="lin" valueType="num">
                                      <p:cBhvr>
                                        <p:cTn id="126" dur="1000" fill="hold"/>
                                        <p:tgtEl>
                                          <p:spTgt spid="191">
                                            <p:txEl>
                                              <p:pRg st="21" end="21"/>
                                            </p:txEl>
                                          </p:spTgt>
                                        </p:tgtEl>
                                        <p:attrNameLst>
                                          <p:attrName>ppt_x</p:attrName>
                                        </p:attrNameLst>
                                      </p:cBhvr>
                                      <p:tavLst>
                                        <p:tav tm="0">
                                          <p:val>
                                            <p:strVal val="#ppt_x"/>
                                          </p:val>
                                        </p:tav>
                                        <p:tav tm="100000">
                                          <p:val>
                                            <p:strVal val="#ppt_x"/>
                                          </p:val>
                                        </p:tav>
                                      </p:tavLst>
                                    </p:anim>
                                    <p:anim calcmode="lin" valueType="num">
                                      <p:cBhvr>
                                        <p:cTn id="127" dur="1000" fill="hold"/>
                                        <p:tgtEl>
                                          <p:spTgt spid="191">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Class="entr" nodeType="clickEffect" presetSubtype="4" presetID="2" grpId="1" fill="hold">
                                  <p:stCondLst>
                                    <p:cond delay="0"/>
                                  </p:stCondLst>
                                  <p:iterate type="el" backwards="0">
                                    <p:tmAbs val="0"/>
                                  </p:iterate>
                                  <p:childTnLst>
                                    <p:set>
                                      <p:cBhvr>
                                        <p:cTn id="131" fill="hold"/>
                                        <p:tgtEl>
                                          <p:spTgt spid="191">
                                            <p:txEl>
                                              <p:pRg st="22" end="22"/>
                                            </p:txEl>
                                          </p:spTgt>
                                        </p:tgtEl>
                                        <p:attrNameLst>
                                          <p:attrName>style.visibility</p:attrName>
                                        </p:attrNameLst>
                                      </p:cBhvr>
                                      <p:to>
                                        <p:strVal val="visible"/>
                                      </p:to>
                                    </p:set>
                                    <p:anim calcmode="lin" valueType="num">
                                      <p:cBhvr>
                                        <p:cTn id="132" dur="1000" fill="hold"/>
                                        <p:tgtEl>
                                          <p:spTgt spid="191">
                                            <p:txEl>
                                              <p:pRg st="22" end="22"/>
                                            </p:txEl>
                                          </p:spTgt>
                                        </p:tgtEl>
                                        <p:attrNameLst>
                                          <p:attrName>ppt_x</p:attrName>
                                        </p:attrNameLst>
                                      </p:cBhvr>
                                      <p:tavLst>
                                        <p:tav tm="0">
                                          <p:val>
                                            <p:strVal val="#ppt_x"/>
                                          </p:val>
                                        </p:tav>
                                        <p:tav tm="100000">
                                          <p:val>
                                            <p:strVal val="#ppt_x"/>
                                          </p:val>
                                        </p:tav>
                                      </p:tavLst>
                                    </p:anim>
                                    <p:anim calcmode="lin" valueType="num">
                                      <p:cBhvr>
                                        <p:cTn id="133" dur="1000" fill="hold"/>
                                        <p:tgtEl>
                                          <p:spTgt spid="191">
                                            <p:txEl>
                                              <p:pRg st="22" end="22"/>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Class="entr" nodeType="clickEffect" presetSubtype="4" presetID="2" grpId="1" fill="hold">
                                  <p:stCondLst>
                                    <p:cond delay="0"/>
                                  </p:stCondLst>
                                  <p:iterate type="el" backwards="0">
                                    <p:tmAbs val="0"/>
                                  </p:iterate>
                                  <p:childTnLst>
                                    <p:set>
                                      <p:cBhvr>
                                        <p:cTn id="137" fill="hold"/>
                                        <p:tgtEl>
                                          <p:spTgt spid="191">
                                            <p:txEl>
                                              <p:pRg st="23" end="23"/>
                                            </p:txEl>
                                          </p:spTgt>
                                        </p:tgtEl>
                                        <p:attrNameLst>
                                          <p:attrName>style.visibility</p:attrName>
                                        </p:attrNameLst>
                                      </p:cBhvr>
                                      <p:to>
                                        <p:strVal val="visible"/>
                                      </p:to>
                                    </p:set>
                                    <p:anim calcmode="lin" valueType="num">
                                      <p:cBhvr>
                                        <p:cTn id="138" dur="1000" fill="hold"/>
                                        <p:tgtEl>
                                          <p:spTgt spid="191">
                                            <p:txEl>
                                              <p:pRg st="23" end="23"/>
                                            </p:txEl>
                                          </p:spTgt>
                                        </p:tgtEl>
                                        <p:attrNameLst>
                                          <p:attrName>ppt_x</p:attrName>
                                        </p:attrNameLst>
                                      </p:cBhvr>
                                      <p:tavLst>
                                        <p:tav tm="0">
                                          <p:val>
                                            <p:strVal val="#ppt_x"/>
                                          </p:val>
                                        </p:tav>
                                        <p:tav tm="100000">
                                          <p:val>
                                            <p:strVal val="#ppt_x"/>
                                          </p:val>
                                        </p:tav>
                                      </p:tavLst>
                                    </p:anim>
                                    <p:anim calcmode="lin" valueType="num">
                                      <p:cBhvr>
                                        <p:cTn id="139" dur="1000" fill="hold"/>
                                        <p:tgtEl>
                                          <p:spTgt spid="191">
                                            <p:txEl>
                                              <p:pRg st="23" end="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Picture 1" descr="Picture 1"/>
          <p:cNvPicPr>
            <a:picLocks noChangeAspect="1"/>
          </p:cNvPicPr>
          <p:nvPr/>
        </p:nvPicPr>
        <p:blipFill>
          <a:blip r:embed="rId2">
            <a:extLst/>
          </a:blip>
          <a:stretch>
            <a:fillRect/>
          </a:stretch>
        </p:blipFill>
        <p:spPr>
          <a:xfrm>
            <a:off x="2429300" y="239972"/>
            <a:ext cx="6500884" cy="1625222"/>
          </a:xfrm>
          <a:prstGeom prst="rect">
            <a:avLst/>
          </a:prstGeom>
          <a:ln w="12700">
            <a:miter lim="400000"/>
          </a:ln>
        </p:spPr>
      </p:pic>
      <p:sp>
        <p:nvSpPr>
          <p:cNvPr id="195" name="TextBox 5"/>
          <p:cNvSpPr txBox="1"/>
          <p:nvPr/>
        </p:nvSpPr>
        <p:spPr>
          <a:xfrm>
            <a:off x="2092884" y="2115403"/>
            <a:ext cx="7001983" cy="232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Poppins"/>
                <a:ea typeface="Poppins"/>
                <a:cs typeface="Poppins"/>
                <a:sym typeface="Poppins"/>
              </a:defRPr>
            </a:pPr>
            <a:r>
              <a:t>The traditional recruiting platforms put the burden on college coaches to drive the recruiting process, which takes control away from the student-athletes. College coaches are busy, and can't spend their entire working day on recruiting - let alone keep up with all the different platforms out there.</a:t>
            </a:r>
          </a:p>
          <a:p>
            <a:pPr>
              <a:defRPr>
                <a:latin typeface="Poppins"/>
                <a:ea typeface="Poppins"/>
                <a:cs typeface="Poppins"/>
                <a:sym typeface="Poppins"/>
              </a:defRPr>
            </a:pPr>
          </a:p>
          <a:p>
            <a:pPr>
              <a:defRPr b="1">
                <a:latin typeface="Poppins"/>
                <a:ea typeface="Poppins"/>
                <a:cs typeface="Poppins"/>
                <a:sym typeface="Poppins"/>
              </a:defRPr>
            </a:pPr>
            <a:r>
              <a:t>I believe that the recruiting process should be owned by the student-athlete.</a:t>
            </a:r>
          </a:p>
        </p:txBody>
      </p:sp>
      <p:pic>
        <p:nvPicPr>
          <p:cNvPr id="196" name="Picture 2" descr="Picture 2"/>
          <p:cNvPicPr>
            <a:picLocks noChangeAspect="1"/>
          </p:cNvPicPr>
          <p:nvPr/>
        </p:nvPicPr>
        <p:blipFill>
          <a:blip r:embed="rId3">
            <a:extLst/>
          </a:blip>
          <a:stretch>
            <a:fillRect/>
          </a:stretch>
        </p:blipFill>
        <p:spPr>
          <a:xfrm>
            <a:off x="8062121" y="5135874"/>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extBox 4"/>
          <p:cNvSpPr txBox="1"/>
          <p:nvPr/>
        </p:nvSpPr>
        <p:spPr>
          <a:xfrm>
            <a:off x="45720" y="-682388"/>
            <a:ext cx="11945885" cy="707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0F172A"/>
                </a:solidFill>
                <a:latin typeface="Poppins"/>
                <a:ea typeface="Poppins"/>
                <a:cs typeface="Poppins"/>
                <a:sym typeface="Poppins"/>
              </a:defRPr>
            </a:pPr>
          </a:p>
          <a:p>
            <a:pPr>
              <a:defRPr b="1">
                <a:solidFill>
                  <a:srgbClr val="0F172A"/>
                </a:solidFill>
                <a:latin typeface="Poppins"/>
                <a:ea typeface="Poppins"/>
                <a:cs typeface="Poppins"/>
                <a:sym typeface="Poppins"/>
              </a:defRPr>
            </a:pPr>
          </a:p>
          <a:p>
            <a:pPr>
              <a:defRPr b="1">
                <a:solidFill>
                  <a:srgbClr val="0F172A"/>
                </a:solidFill>
                <a:latin typeface="Poppins"/>
                <a:ea typeface="Poppins"/>
                <a:cs typeface="Poppins"/>
                <a:sym typeface="Poppins"/>
              </a:defRPr>
            </a:pPr>
          </a:p>
          <a:p>
            <a:pPr>
              <a:defRPr b="1">
                <a:solidFill>
                  <a:srgbClr val="0F172A"/>
                </a:solidFill>
                <a:latin typeface="Poppins"/>
                <a:ea typeface="Poppins"/>
                <a:cs typeface="Poppins"/>
                <a:sym typeface="Poppins"/>
              </a:defRPr>
            </a:pPr>
            <a:r>
              <a:t>College Coach Database</a:t>
            </a:r>
          </a:p>
          <a:p>
            <a:pPr>
              <a:defRPr>
                <a:solidFill>
                  <a:srgbClr val="0F172A"/>
                </a:solidFill>
                <a:latin typeface="Poppins"/>
                <a:ea typeface="Poppins"/>
                <a:cs typeface="Poppins"/>
                <a:sym typeface="Poppins"/>
              </a:defRPr>
            </a:pPr>
            <a:r>
              <a:t>Never search for contact information online again. We update our database each month with the freshest, most accurate data.</a:t>
            </a:r>
          </a:p>
          <a:p>
            <a:pPr>
              <a:defRPr b="1">
                <a:solidFill>
                  <a:srgbClr val="0F172A"/>
                </a:solidFill>
                <a:latin typeface="Poppins"/>
                <a:ea typeface="Poppins"/>
                <a:cs typeface="Poppins"/>
                <a:sym typeface="Poppins"/>
              </a:defRPr>
            </a:pPr>
            <a:r>
              <a:t>College Recruiting CRM</a:t>
            </a:r>
          </a:p>
          <a:p>
            <a:pPr>
              <a:defRPr>
                <a:solidFill>
                  <a:srgbClr val="0F172A"/>
                </a:solidFill>
                <a:latin typeface="Poppins"/>
                <a:ea typeface="Poppins"/>
                <a:cs typeface="Poppins"/>
                <a:sym typeface="Poppins"/>
              </a:defRPr>
            </a:pPr>
            <a:r>
              <a:t>Email coaches, manage tasks, log calls, track profile views, add notes, and more — all in one place.</a:t>
            </a:r>
          </a:p>
          <a:p>
            <a:pPr>
              <a:defRPr b="1">
                <a:solidFill>
                  <a:srgbClr val="0F172A"/>
                </a:solidFill>
                <a:latin typeface="Poppins"/>
                <a:ea typeface="Poppins"/>
                <a:cs typeface="Poppins"/>
                <a:sym typeface="Poppins"/>
              </a:defRPr>
            </a:pPr>
            <a:r>
              <a:t>Email Tracking</a:t>
            </a:r>
          </a:p>
          <a:p>
            <a:pPr>
              <a:defRPr>
                <a:solidFill>
                  <a:srgbClr val="0F172A"/>
                </a:solidFill>
                <a:latin typeface="Poppins"/>
                <a:ea typeface="Poppins"/>
                <a:cs typeface="Poppins"/>
                <a:sym typeface="Poppins"/>
              </a:defRPr>
            </a:pPr>
            <a:r>
              <a:t>See when college coaches open your emails and click on links.</a:t>
            </a:r>
          </a:p>
          <a:p>
            <a:pPr>
              <a:defRPr b="1">
                <a:solidFill>
                  <a:srgbClr val="0F172A"/>
                </a:solidFill>
                <a:latin typeface="Poppins"/>
                <a:ea typeface="Poppins"/>
                <a:cs typeface="Poppins"/>
                <a:sym typeface="Poppins"/>
              </a:defRPr>
            </a:pPr>
            <a:r>
              <a:t>Modern Online Profiles</a:t>
            </a:r>
          </a:p>
          <a:p>
            <a:pPr>
              <a:defRPr>
                <a:solidFill>
                  <a:srgbClr val="0F172A"/>
                </a:solidFill>
                <a:latin typeface="Poppins"/>
                <a:ea typeface="Poppins"/>
                <a:cs typeface="Poppins"/>
                <a:sym typeface="Poppins"/>
              </a:defRPr>
            </a:pPr>
            <a:r>
              <a:t>Customize it and share with college coaches. Download it as a resume PDF with a QR Code for camps and showcases.</a:t>
            </a:r>
          </a:p>
          <a:p>
            <a:pPr>
              <a:defRPr b="1">
                <a:solidFill>
                  <a:srgbClr val="0F172A"/>
                </a:solidFill>
                <a:latin typeface="Poppins"/>
                <a:ea typeface="Poppins"/>
                <a:cs typeface="Poppins"/>
                <a:sym typeface="Poppins"/>
              </a:defRPr>
            </a:pPr>
            <a:r>
              <a:t>Recruiting Task Management</a:t>
            </a:r>
          </a:p>
          <a:p>
            <a:pPr>
              <a:defRPr>
                <a:solidFill>
                  <a:srgbClr val="0F172A"/>
                </a:solidFill>
                <a:latin typeface="Poppins"/>
                <a:ea typeface="Poppins"/>
                <a:cs typeface="Poppins"/>
                <a:sym typeface="Poppins"/>
              </a:defRPr>
            </a:pPr>
            <a:r>
              <a:t>Athletes get notified for overdue tasks so you never forget to follow up.</a:t>
            </a:r>
          </a:p>
          <a:p>
            <a:pPr>
              <a:defRPr b="1">
                <a:solidFill>
                  <a:srgbClr val="0F172A"/>
                </a:solidFill>
                <a:latin typeface="Poppins"/>
                <a:ea typeface="Poppins"/>
                <a:cs typeface="Poppins"/>
                <a:sym typeface="Poppins"/>
              </a:defRPr>
            </a:pPr>
            <a:r>
              <a:t>Create Recruiting Checklists</a:t>
            </a:r>
          </a:p>
          <a:p>
            <a:pPr>
              <a:defRPr>
                <a:solidFill>
                  <a:srgbClr val="0F172A"/>
                </a:solidFill>
                <a:latin typeface="Poppins"/>
                <a:ea typeface="Poppins"/>
                <a:cs typeface="Poppins"/>
                <a:sym typeface="Poppins"/>
              </a:defRPr>
            </a:pPr>
            <a:r>
              <a:t>Partners can generate checklists for their athletes to keep them on track throughout the recruiting process and give them the support they need.</a:t>
            </a:r>
          </a:p>
          <a:p>
            <a:pPr>
              <a:defRPr b="1">
                <a:solidFill>
                  <a:srgbClr val="0F172A"/>
                </a:solidFill>
                <a:latin typeface="Poppins"/>
                <a:ea typeface="Poppins"/>
                <a:cs typeface="Poppins"/>
                <a:sym typeface="Poppins"/>
              </a:defRPr>
            </a:pPr>
            <a:r>
              <a:t>Mobile Web App</a:t>
            </a:r>
          </a:p>
          <a:p>
            <a:pPr>
              <a:defRPr>
                <a:solidFill>
                  <a:srgbClr val="0F172A"/>
                </a:solidFill>
                <a:latin typeface="Poppins"/>
                <a:ea typeface="Poppins"/>
                <a:cs typeface="Poppins"/>
                <a:sym typeface="Poppins"/>
              </a:defRPr>
            </a:pPr>
            <a:r>
              <a:t>Recruiting on the go with a mobile first experience.</a:t>
            </a:r>
          </a:p>
          <a:p>
            <a:pPr>
              <a:defRPr b="1">
                <a:solidFill>
                  <a:srgbClr val="0F172A"/>
                </a:solidFill>
                <a:latin typeface="Poppins"/>
                <a:ea typeface="Poppins"/>
                <a:cs typeface="Poppins"/>
                <a:sym typeface="Poppins"/>
              </a:defRPr>
            </a:pPr>
            <a:r>
              <a:t>Humane Customer Support</a:t>
            </a:r>
          </a:p>
          <a:p>
            <a:pPr>
              <a:defRPr>
                <a:solidFill>
                  <a:srgbClr val="0F172A"/>
                </a:solidFill>
                <a:latin typeface="Poppins"/>
                <a:ea typeface="Poppins"/>
                <a:cs typeface="Poppins"/>
                <a:sym typeface="Poppins"/>
              </a:defRPr>
            </a:pPr>
            <a:r>
              <a:t>We are always here to help you with your recruiting process and can help solve any issues you are having with the platform.</a:t>
            </a:r>
          </a:p>
          <a:p>
            <a:pPr>
              <a:defRPr b="1">
                <a:solidFill>
                  <a:srgbClr val="0F172A"/>
                </a:solidFill>
                <a:latin typeface="Poppins"/>
                <a:ea typeface="Poppins"/>
                <a:cs typeface="Poppins"/>
                <a:sym typeface="Poppins"/>
              </a:defRPr>
            </a:pPr>
            <a:r>
              <a:t>We’re small &amp; scrappy</a:t>
            </a:r>
          </a:p>
          <a:p>
            <a:pPr>
              <a:defRPr>
                <a:solidFill>
                  <a:srgbClr val="0F172A"/>
                </a:solidFill>
                <a:latin typeface="Poppins"/>
                <a:ea typeface="Poppins"/>
                <a:cs typeface="Poppins"/>
                <a:sym typeface="Poppins"/>
              </a:defRPr>
            </a:pPr>
            <a:r>
              <a:t>Get help directly from the founder, who is a former college soccer player.</a:t>
            </a:r>
          </a:p>
        </p:txBody>
      </p:sp>
      <p:pic>
        <p:nvPicPr>
          <p:cNvPr id="199" name="Picture 1" descr="Picture 1"/>
          <p:cNvPicPr>
            <a:picLocks noChangeAspect="1"/>
          </p:cNvPicPr>
          <p:nvPr/>
        </p:nvPicPr>
        <p:blipFill>
          <a:blip r:embed="rId2">
            <a:extLst/>
          </a:blip>
          <a:stretch>
            <a:fillRect/>
          </a:stretch>
        </p:blipFill>
        <p:spPr>
          <a:xfrm>
            <a:off x="8522812" y="5610750"/>
            <a:ext cx="3243354" cy="12071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98">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198">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19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8">
                                            <p:txEl>
                                              <p:pRg st="7" end="7"/>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98">
                                            <p:txEl>
                                              <p:pRg st="8" end="8"/>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198">
                                            <p:txEl>
                                              <p:pRg st="9" end="9"/>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19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198">
                                            <p:txEl>
                                              <p:pRg st="11" end="11"/>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 fill="hold">
                                  <p:stCondLst>
                                    <p:cond delay="0"/>
                                  </p:stCondLst>
                                  <p:iterate type="el" backwards="0">
                                    <p:tmAbs val="0"/>
                                  </p:iterate>
                                  <p:childTnLst>
                                    <p:set>
                                      <p:cBhvr>
                                        <p:cTn id="37" fill="hold"/>
                                        <p:tgtEl>
                                          <p:spTgt spid="198">
                                            <p:txEl>
                                              <p:pRg st="12" end="1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 fill="hold">
                                  <p:stCondLst>
                                    <p:cond delay="0"/>
                                  </p:stCondLst>
                                  <p:iterate type="el" backwards="0">
                                    <p:tmAbs val="0"/>
                                  </p:iterate>
                                  <p:childTnLst>
                                    <p:set>
                                      <p:cBhvr>
                                        <p:cTn id="41" fill="hold"/>
                                        <p:tgtEl>
                                          <p:spTgt spid="198">
                                            <p:txEl>
                                              <p:pRg st="13" end="13"/>
                                            </p:txEl>
                                          </p:spTgt>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 fill="hold">
                                  <p:stCondLst>
                                    <p:cond delay="0"/>
                                  </p:stCondLst>
                                  <p:iterate type="el" backwards="0">
                                    <p:tmAbs val="0"/>
                                  </p:iterate>
                                  <p:childTnLst>
                                    <p:set>
                                      <p:cBhvr>
                                        <p:cTn id="44" fill="hold"/>
                                        <p:tgtEl>
                                          <p:spTgt spid="198">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98">
                                            <p:txEl>
                                              <p:pRg st="15" end="15"/>
                                            </p:txEl>
                                          </p:spTgt>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 fill="hold">
                                  <p:stCondLst>
                                    <p:cond delay="0"/>
                                  </p:stCondLst>
                                  <p:iterate type="el" backwards="0">
                                    <p:tmAbs val="0"/>
                                  </p:iterate>
                                  <p:childTnLst>
                                    <p:set>
                                      <p:cBhvr>
                                        <p:cTn id="51" fill="hold"/>
                                        <p:tgtEl>
                                          <p:spTgt spid="198">
                                            <p:txEl>
                                              <p:pRg st="16" end="1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0" presetID="1" grpId="1" fill="hold">
                                  <p:stCondLst>
                                    <p:cond delay="0"/>
                                  </p:stCondLst>
                                  <p:iterate type="el" backwards="0">
                                    <p:tmAbs val="0"/>
                                  </p:iterate>
                                  <p:childTnLst>
                                    <p:set>
                                      <p:cBhvr>
                                        <p:cTn id="55" fill="hold"/>
                                        <p:tgtEl>
                                          <p:spTgt spid="198">
                                            <p:txEl>
                                              <p:pRg st="17" end="17"/>
                                            </p:txEl>
                                          </p:spTgt>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1" fill="hold">
                                  <p:stCondLst>
                                    <p:cond delay="0"/>
                                  </p:stCondLst>
                                  <p:iterate type="el" backwards="0">
                                    <p:tmAbs val="0"/>
                                  </p:iterate>
                                  <p:childTnLst>
                                    <p:set>
                                      <p:cBhvr>
                                        <p:cTn id="58" fill="hold"/>
                                        <p:tgtEl>
                                          <p:spTgt spid="198">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 fill="hold">
                                  <p:stCondLst>
                                    <p:cond delay="0"/>
                                  </p:stCondLst>
                                  <p:iterate type="el" backwards="0">
                                    <p:tmAbs val="0"/>
                                  </p:iterate>
                                  <p:childTnLst>
                                    <p:set>
                                      <p:cBhvr>
                                        <p:cTn id="62" fill="hold"/>
                                        <p:tgtEl>
                                          <p:spTgt spid="198">
                                            <p:txEl>
                                              <p:pRg st="19" end="19"/>
                                            </p:txEl>
                                          </p:spTgt>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1" fill="hold">
                                  <p:stCondLst>
                                    <p:cond delay="0"/>
                                  </p:stCondLst>
                                  <p:iterate type="el" backwards="0">
                                    <p:tmAbs val="0"/>
                                  </p:iterate>
                                  <p:childTnLst>
                                    <p:set>
                                      <p:cBhvr>
                                        <p:cTn id="65" fill="hold"/>
                                        <p:tgtEl>
                                          <p:spTgt spid="198">
                                            <p:txEl>
                                              <p:pRg st="20" end="2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1"/>
          <p:cNvSpPr txBox="1"/>
          <p:nvPr>
            <p:ph type="title"/>
          </p:nvPr>
        </p:nvSpPr>
        <p:spPr>
          <a:xfrm>
            <a:off x="699714" y="353160"/>
            <a:ext cx="7091299" cy="898582"/>
          </a:xfrm>
          <a:prstGeom prst="rect">
            <a:avLst/>
          </a:prstGeom>
        </p:spPr>
        <p:txBody>
          <a:bodyPr/>
          <a:lstStyle>
            <a:lvl1pPr>
              <a:defRPr sz="4000">
                <a:solidFill>
                  <a:srgbClr val="FFFFFF"/>
                </a:solidFill>
              </a:defRPr>
            </a:lvl1pPr>
          </a:lstStyle>
          <a:p>
            <a:pPr/>
            <a:r>
              <a:t>Teams and Players Represented</a:t>
            </a:r>
          </a:p>
        </p:txBody>
      </p:sp>
      <p:pic>
        <p:nvPicPr>
          <p:cNvPr id="202" name="Picture 7" descr="Picture 7"/>
          <p:cNvPicPr>
            <a:picLocks noChangeAspect="1"/>
          </p:cNvPicPr>
          <p:nvPr/>
        </p:nvPicPr>
        <p:blipFill>
          <a:blip r:embed="rId2">
            <a:extLst/>
          </a:blip>
          <a:stretch>
            <a:fillRect/>
          </a:stretch>
        </p:blipFill>
        <p:spPr>
          <a:xfrm>
            <a:off x="987974" y="5556151"/>
            <a:ext cx="2285720" cy="1125717"/>
          </a:xfrm>
          <a:prstGeom prst="rect">
            <a:avLst/>
          </a:prstGeom>
          <a:ln w="12700">
            <a:miter lim="400000"/>
          </a:ln>
        </p:spPr>
      </p:pic>
      <p:pic>
        <p:nvPicPr>
          <p:cNvPr id="203" name="Picture 5" descr="Picture 5"/>
          <p:cNvPicPr>
            <a:picLocks noChangeAspect="1"/>
          </p:cNvPicPr>
          <p:nvPr/>
        </p:nvPicPr>
        <p:blipFill>
          <a:blip r:embed="rId3">
            <a:extLst/>
          </a:blip>
          <a:stretch>
            <a:fillRect/>
          </a:stretch>
        </p:blipFill>
        <p:spPr>
          <a:xfrm>
            <a:off x="6317896" y="2902280"/>
            <a:ext cx="5131088" cy="3001686"/>
          </a:xfrm>
          <a:prstGeom prst="rect">
            <a:avLst/>
          </a:prstGeom>
          <a:ln w="12700">
            <a:miter lim="400000"/>
          </a:ln>
        </p:spPr>
      </p:pic>
      <p:pic>
        <p:nvPicPr>
          <p:cNvPr id="204" name="Picture 2" descr="Picture 2"/>
          <p:cNvPicPr>
            <a:picLocks noChangeAspect="1"/>
          </p:cNvPicPr>
          <p:nvPr/>
        </p:nvPicPr>
        <p:blipFill>
          <a:blip r:embed="rId4">
            <a:extLst/>
          </a:blip>
          <a:stretch>
            <a:fillRect/>
          </a:stretch>
        </p:blipFill>
        <p:spPr>
          <a:xfrm>
            <a:off x="6505139" y="340003"/>
            <a:ext cx="1954907" cy="1998348"/>
          </a:xfrm>
          <a:prstGeom prst="rect">
            <a:avLst/>
          </a:prstGeom>
          <a:ln w="12700">
            <a:miter lim="400000"/>
          </a:ln>
        </p:spPr>
      </p:pic>
      <p:pic>
        <p:nvPicPr>
          <p:cNvPr id="205" name="Picture 4" descr="Picture 4"/>
          <p:cNvPicPr>
            <a:picLocks noChangeAspect="1"/>
          </p:cNvPicPr>
          <p:nvPr/>
        </p:nvPicPr>
        <p:blipFill>
          <a:blip r:embed="rId5">
            <a:extLst/>
          </a:blip>
          <a:stretch>
            <a:fillRect/>
          </a:stretch>
        </p:blipFill>
        <p:spPr>
          <a:xfrm>
            <a:off x="9942206" y="339902"/>
            <a:ext cx="2188408" cy="1823674"/>
          </a:xfrm>
          <a:prstGeom prst="rect">
            <a:avLst/>
          </a:prstGeom>
          <a:ln w="12700">
            <a:miter lim="400000"/>
          </a:ln>
        </p:spPr>
      </p:pic>
      <p:pic>
        <p:nvPicPr>
          <p:cNvPr id="206" name="Picture 6" descr="Picture 6"/>
          <p:cNvPicPr>
            <a:picLocks noChangeAspect="1"/>
          </p:cNvPicPr>
          <p:nvPr/>
        </p:nvPicPr>
        <p:blipFill>
          <a:blip r:embed="rId6">
            <a:extLst/>
          </a:blip>
          <a:stretch>
            <a:fillRect/>
          </a:stretch>
        </p:blipFill>
        <p:spPr>
          <a:xfrm>
            <a:off x="8838068" y="594515"/>
            <a:ext cx="1104139" cy="1314451"/>
          </a:xfrm>
          <a:prstGeom prst="rect">
            <a:avLst/>
          </a:prstGeom>
          <a:ln w="12700">
            <a:miter lim="400000"/>
          </a:ln>
        </p:spPr>
      </p:pic>
      <p:pic>
        <p:nvPicPr>
          <p:cNvPr id="207" name="Picture 2" descr="Picture 2"/>
          <p:cNvPicPr>
            <a:picLocks noChangeAspect="1"/>
          </p:cNvPicPr>
          <p:nvPr/>
        </p:nvPicPr>
        <p:blipFill>
          <a:blip r:embed="rId7">
            <a:extLst/>
          </a:blip>
          <a:stretch>
            <a:fillRect/>
          </a:stretch>
        </p:blipFill>
        <p:spPr>
          <a:xfrm>
            <a:off x="4539319" y="374922"/>
            <a:ext cx="1503060" cy="1803671"/>
          </a:xfrm>
          <a:prstGeom prst="rect">
            <a:avLst/>
          </a:prstGeom>
          <a:ln w="12700">
            <a:miter lim="400000"/>
          </a:ln>
        </p:spPr>
      </p:pic>
      <p:pic>
        <p:nvPicPr>
          <p:cNvPr id="208" name="Picture 3" descr="Picture 3"/>
          <p:cNvPicPr>
            <a:picLocks noChangeAspect="1"/>
          </p:cNvPicPr>
          <p:nvPr/>
        </p:nvPicPr>
        <p:blipFill>
          <a:blip r:embed="rId8">
            <a:extLst/>
          </a:blip>
          <a:stretch>
            <a:fillRect/>
          </a:stretch>
        </p:blipFill>
        <p:spPr>
          <a:xfrm>
            <a:off x="2249794" y="374922"/>
            <a:ext cx="1811724" cy="1803672"/>
          </a:xfrm>
          <a:prstGeom prst="rect">
            <a:avLst/>
          </a:prstGeom>
          <a:ln w="12700">
            <a:miter lim="400000"/>
          </a:ln>
        </p:spPr>
      </p:pic>
      <p:pic>
        <p:nvPicPr>
          <p:cNvPr id="209" name="Picture 4" descr="Picture 4"/>
          <p:cNvPicPr>
            <a:picLocks noChangeAspect="1"/>
          </p:cNvPicPr>
          <p:nvPr/>
        </p:nvPicPr>
        <p:blipFill>
          <a:blip r:embed="rId9">
            <a:extLst/>
          </a:blip>
          <a:stretch>
            <a:fillRect/>
          </a:stretch>
        </p:blipFill>
        <p:spPr>
          <a:xfrm>
            <a:off x="317879" y="340003"/>
            <a:ext cx="1686212" cy="2050796"/>
          </a:xfrm>
          <a:prstGeom prst="rect">
            <a:avLst/>
          </a:prstGeom>
          <a:ln w="12700">
            <a:miter lim="400000"/>
          </a:ln>
        </p:spPr>
      </p:pic>
      <p:pic>
        <p:nvPicPr>
          <p:cNvPr id="210" name="Picture 8" descr="Picture 8"/>
          <p:cNvPicPr>
            <a:picLocks noChangeAspect="1"/>
          </p:cNvPicPr>
          <p:nvPr/>
        </p:nvPicPr>
        <p:blipFill>
          <a:blip r:embed="rId10">
            <a:extLst/>
          </a:blip>
          <a:stretch>
            <a:fillRect/>
          </a:stretch>
        </p:blipFill>
        <p:spPr>
          <a:xfrm>
            <a:off x="1160985" y="2412562"/>
            <a:ext cx="2704232" cy="1514370"/>
          </a:xfrm>
          <a:prstGeom prst="rect">
            <a:avLst/>
          </a:prstGeom>
          <a:ln w="12700">
            <a:miter lim="400000"/>
          </a:ln>
        </p:spPr>
      </p:pic>
      <p:pic>
        <p:nvPicPr>
          <p:cNvPr id="211" name="Picture 9" descr="Picture 9"/>
          <p:cNvPicPr>
            <a:picLocks noChangeAspect="1"/>
          </p:cNvPicPr>
          <p:nvPr/>
        </p:nvPicPr>
        <p:blipFill>
          <a:blip r:embed="rId11">
            <a:extLst/>
          </a:blip>
          <a:stretch>
            <a:fillRect/>
          </a:stretch>
        </p:blipFill>
        <p:spPr>
          <a:xfrm>
            <a:off x="4061516" y="2596874"/>
            <a:ext cx="1682166" cy="1495259"/>
          </a:xfrm>
          <a:prstGeom prst="rect">
            <a:avLst/>
          </a:prstGeom>
          <a:ln w="12700">
            <a:miter lim="400000"/>
          </a:ln>
        </p:spPr>
      </p:pic>
      <p:pic>
        <p:nvPicPr>
          <p:cNvPr id="212" name="Picture 10" descr="Picture 10"/>
          <p:cNvPicPr>
            <a:picLocks noChangeAspect="1"/>
          </p:cNvPicPr>
          <p:nvPr/>
        </p:nvPicPr>
        <p:blipFill>
          <a:blip r:embed="rId12">
            <a:extLst/>
          </a:blip>
          <a:stretch>
            <a:fillRect/>
          </a:stretch>
        </p:blipFill>
        <p:spPr>
          <a:xfrm>
            <a:off x="3924751" y="4510411"/>
            <a:ext cx="2070198" cy="2070198"/>
          </a:xfrm>
          <a:prstGeom prst="rect">
            <a:avLst/>
          </a:prstGeom>
          <a:ln w="12700">
            <a:miter lim="400000"/>
          </a:ln>
        </p:spPr>
      </p:pic>
      <p:pic>
        <p:nvPicPr>
          <p:cNvPr id="213" name="Picture 11" descr="Picture 11"/>
          <p:cNvPicPr>
            <a:picLocks noChangeAspect="1"/>
          </p:cNvPicPr>
          <p:nvPr/>
        </p:nvPicPr>
        <p:blipFill>
          <a:blip r:embed="rId13">
            <a:extLst/>
          </a:blip>
          <a:stretch>
            <a:fillRect/>
          </a:stretch>
        </p:blipFill>
        <p:spPr>
          <a:xfrm>
            <a:off x="263719" y="3818604"/>
            <a:ext cx="2704233" cy="162254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2" descr="Picture 2"/>
          <p:cNvPicPr>
            <a:picLocks noChangeAspect="1"/>
          </p:cNvPicPr>
          <p:nvPr/>
        </p:nvPicPr>
        <p:blipFill>
          <a:blip r:embed="rId2">
            <a:extLst/>
          </a:blip>
          <a:stretch>
            <a:fillRect/>
          </a:stretch>
        </p:blipFill>
        <p:spPr>
          <a:xfrm>
            <a:off x="4705155" y="2604972"/>
            <a:ext cx="2781689" cy="1648056"/>
          </a:xfrm>
          <a:prstGeom prst="rect">
            <a:avLst/>
          </a:prstGeom>
          <a:ln w="12700">
            <a:miter lim="400000"/>
          </a:ln>
        </p:spPr>
      </p:pic>
      <p:pic>
        <p:nvPicPr>
          <p:cNvPr id="216" name="Picture 4" descr="Picture 4"/>
          <p:cNvPicPr>
            <a:picLocks noChangeAspect="1"/>
          </p:cNvPicPr>
          <p:nvPr/>
        </p:nvPicPr>
        <p:blipFill>
          <a:blip r:embed="rId3">
            <a:extLst/>
          </a:blip>
          <a:stretch>
            <a:fillRect/>
          </a:stretch>
        </p:blipFill>
        <p:spPr>
          <a:xfrm>
            <a:off x="4371821" y="2482902"/>
            <a:ext cx="2581636" cy="1771898"/>
          </a:xfrm>
          <a:prstGeom prst="rect">
            <a:avLst/>
          </a:prstGeom>
          <a:ln w="12700">
            <a:miter lim="400000"/>
          </a:ln>
        </p:spPr>
      </p:pic>
      <p:pic>
        <p:nvPicPr>
          <p:cNvPr id="217" name="Picture 6" descr="Picture 6"/>
          <p:cNvPicPr>
            <a:picLocks noChangeAspect="1"/>
          </p:cNvPicPr>
          <p:nvPr/>
        </p:nvPicPr>
        <p:blipFill>
          <a:blip r:embed="rId4">
            <a:extLst/>
          </a:blip>
          <a:stretch>
            <a:fillRect/>
          </a:stretch>
        </p:blipFill>
        <p:spPr>
          <a:xfrm>
            <a:off x="2578178" y="2783909"/>
            <a:ext cx="1810004" cy="1350542"/>
          </a:xfrm>
          <a:prstGeom prst="rect">
            <a:avLst/>
          </a:prstGeom>
          <a:ln w="12700">
            <a:miter lim="400000"/>
          </a:ln>
        </p:spPr>
      </p:pic>
      <p:pic>
        <p:nvPicPr>
          <p:cNvPr id="218" name="Picture 8" descr="Picture 8"/>
          <p:cNvPicPr>
            <a:picLocks noChangeAspect="1"/>
          </p:cNvPicPr>
          <p:nvPr/>
        </p:nvPicPr>
        <p:blipFill>
          <a:blip r:embed="rId5">
            <a:extLst/>
          </a:blip>
          <a:stretch>
            <a:fillRect/>
          </a:stretch>
        </p:blipFill>
        <p:spPr>
          <a:xfrm>
            <a:off x="6952363" y="2191870"/>
            <a:ext cx="2004555" cy="1731207"/>
          </a:xfrm>
          <a:prstGeom prst="rect">
            <a:avLst/>
          </a:prstGeom>
          <a:ln w="12700">
            <a:miter lim="400000"/>
          </a:ln>
        </p:spPr>
      </p:pic>
      <p:pic>
        <p:nvPicPr>
          <p:cNvPr id="219" name="Picture 30" descr="Picture 30"/>
          <p:cNvPicPr>
            <a:picLocks noChangeAspect="1"/>
          </p:cNvPicPr>
          <p:nvPr/>
        </p:nvPicPr>
        <p:blipFill>
          <a:blip r:embed="rId6">
            <a:extLst/>
          </a:blip>
          <a:stretch>
            <a:fillRect/>
          </a:stretch>
        </p:blipFill>
        <p:spPr>
          <a:xfrm>
            <a:off x="8533889" y="3510476"/>
            <a:ext cx="3658111" cy="1247950"/>
          </a:xfrm>
          <a:prstGeom prst="rect">
            <a:avLst/>
          </a:prstGeom>
          <a:ln w="12700">
            <a:miter lim="400000"/>
          </a:ln>
        </p:spPr>
      </p:pic>
      <p:pic>
        <p:nvPicPr>
          <p:cNvPr id="220" name="Picture 32" descr="Picture 32"/>
          <p:cNvPicPr>
            <a:picLocks noChangeAspect="1"/>
          </p:cNvPicPr>
          <p:nvPr/>
        </p:nvPicPr>
        <p:blipFill>
          <a:blip r:embed="rId7">
            <a:extLst/>
          </a:blip>
          <a:stretch>
            <a:fillRect/>
          </a:stretch>
        </p:blipFill>
        <p:spPr>
          <a:xfrm>
            <a:off x="4133498" y="132387"/>
            <a:ext cx="2143425" cy="2143425"/>
          </a:xfrm>
          <a:prstGeom prst="rect">
            <a:avLst/>
          </a:prstGeom>
          <a:ln w="12700">
            <a:miter lim="400000"/>
          </a:ln>
        </p:spPr>
      </p:pic>
      <p:pic>
        <p:nvPicPr>
          <p:cNvPr id="221" name="Picture 34" descr="Picture 34"/>
          <p:cNvPicPr>
            <a:picLocks noChangeAspect="1"/>
          </p:cNvPicPr>
          <p:nvPr/>
        </p:nvPicPr>
        <p:blipFill>
          <a:blip r:embed="rId8">
            <a:extLst/>
          </a:blip>
          <a:stretch>
            <a:fillRect/>
          </a:stretch>
        </p:blipFill>
        <p:spPr>
          <a:xfrm>
            <a:off x="9382415" y="142416"/>
            <a:ext cx="2143425" cy="2143425"/>
          </a:xfrm>
          <a:prstGeom prst="rect">
            <a:avLst/>
          </a:prstGeom>
          <a:ln w="12700">
            <a:miter lim="400000"/>
          </a:ln>
        </p:spPr>
      </p:pic>
      <p:pic>
        <p:nvPicPr>
          <p:cNvPr id="222" name="Picture 36" descr="Picture 36"/>
          <p:cNvPicPr>
            <a:picLocks noChangeAspect="1"/>
          </p:cNvPicPr>
          <p:nvPr/>
        </p:nvPicPr>
        <p:blipFill>
          <a:blip r:embed="rId9">
            <a:extLst/>
          </a:blip>
          <a:stretch>
            <a:fillRect/>
          </a:stretch>
        </p:blipFill>
        <p:spPr>
          <a:xfrm>
            <a:off x="7181284" y="4622515"/>
            <a:ext cx="2324425" cy="1971951"/>
          </a:xfrm>
          <a:prstGeom prst="rect">
            <a:avLst/>
          </a:prstGeom>
          <a:ln w="12700">
            <a:miter lim="400000"/>
          </a:ln>
        </p:spPr>
      </p:pic>
      <p:pic>
        <p:nvPicPr>
          <p:cNvPr id="223" name="Picture 38" descr="Picture 38"/>
          <p:cNvPicPr>
            <a:picLocks noChangeAspect="1"/>
          </p:cNvPicPr>
          <p:nvPr/>
        </p:nvPicPr>
        <p:blipFill>
          <a:blip r:embed="rId10">
            <a:extLst/>
          </a:blip>
          <a:stretch>
            <a:fillRect/>
          </a:stretch>
        </p:blipFill>
        <p:spPr>
          <a:xfrm>
            <a:off x="3633444" y="4461893"/>
            <a:ext cx="2143425" cy="2143425"/>
          </a:xfrm>
          <a:prstGeom prst="rect">
            <a:avLst/>
          </a:prstGeom>
          <a:ln w="12700">
            <a:miter lim="400000"/>
          </a:ln>
        </p:spPr>
      </p:pic>
      <p:pic>
        <p:nvPicPr>
          <p:cNvPr id="224" name="Picture 40" descr="Picture 40"/>
          <p:cNvPicPr>
            <a:picLocks noChangeAspect="1"/>
          </p:cNvPicPr>
          <p:nvPr/>
        </p:nvPicPr>
        <p:blipFill>
          <a:blip r:embed="rId11">
            <a:extLst/>
          </a:blip>
          <a:stretch>
            <a:fillRect/>
          </a:stretch>
        </p:blipFill>
        <p:spPr>
          <a:xfrm>
            <a:off x="872875" y="4438791"/>
            <a:ext cx="2143425" cy="2143425"/>
          </a:xfrm>
          <a:prstGeom prst="rect">
            <a:avLst/>
          </a:prstGeom>
          <a:ln w="12700">
            <a:miter lim="400000"/>
          </a:ln>
        </p:spPr>
      </p:pic>
      <p:pic>
        <p:nvPicPr>
          <p:cNvPr id="225" name="Picture 42" descr="Picture 42"/>
          <p:cNvPicPr>
            <a:picLocks noChangeAspect="1"/>
          </p:cNvPicPr>
          <p:nvPr/>
        </p:nvPicPr>
        <p:blipFill>
          <a:blip r:embed="rId12">
            <a:extLst/>
          </a:blip>
          <a:stretch>
            <a:fillRect/>
          </a:stretch>
        </p:blipFill>
        <p:spPr>
          <a:xfrm>
            <a:off x="10194876" y="4669149"/>
            <a:ext cx="1524354" cy="1531159"/>
          </a:xfrm>
          <a:prstGeom prst="rect">
            <a:avLst/>
          </a:prstGeom>
          <a:ln w="12700">
            <a:miter lim="400000"/>
          </a:ln>
        </p:spPr>
      </p:pic>
      <p:pic>
        <p:nvPicPr>
          <p:cNvPr id="226" name="Picture 44" descr="Picture 44"/>
          <p:cNvPicPr>
            <a:picLocks noChangeAspect="1"/>
          </p:cNvPicPr>
          <p:nvPr/>
        </p:nvPicPr>
        <p:blipFill>
          <a:blip r:embed="rId13">
            <a:extLst/>
          </a:blip>
          <a:stretch>
            <a:fillRect/>
          </a:stretch>
        </p:blipFill>
        <p:spPr>
          <a:xfrm>
            <a:off x="631820" y="2476367"/>
            <a:ext cx="1810004" cy="1781425"/>
          </a:xfrm>
          <a:prstGeom prst="rect">
            <a:avLst/>
          </a:prstGeom>
          <a:ln w="12700">
            <a:miter lim="400000"/>
          </a:ln>
        </p:spPr>
      </p:pic>
      <p:pic>
        <p:nvPicPr>
          <p:cNvPr id="227" name="Picture 46" descr="Picture 46"/>
          <p:cNvPicPr>
            <a:picLocks noChangeAspect="1"/>
          </p:cNvPicPr>
          <p:nvPr/>
        </p:nvPicPr>
        <p:blipFill>
          <a:blip r:embed="rId14">
            <a:extLst/>
          </a:blip>
          <a:stretch>
            <a:fillRect/>
          </a:stretch>
        </p:blipFill>
        <p:spPr>
          <a:xfrm>
            <a:off x="9211740" y="2357288"/>
            <a:ext cx="3258006" cy="1400371"/>
          </a:xfrm>
          <a:prstGeom prst="rect">
            <a:avLst/>
          </a:prstGeom>
          <a:ln w="12700">
            <a:miter lim="400000"/>
          </a:ln>
        </p:spPr>
      </p:pic>
      <p:pic>
        <p:nvPicPr>
          <p:cNvPr id="228" name="Picture 48" descr="Picture 48"/>
          <p:cNvPicPr>
            <a:picLocks noChangeAspect="1"/>
          </p:cNvPicPr>
          <p:nvPr/>
        </p:nvPicPr>
        <p:blipFill>
          <a:blip r:embed="rId15">
            <a:extLst/>
          </a:blip>
          <a:stretch>
            <a:fillRect/>
          </a:stretch>
        </p:blipFill>
        <p:spPr>
          <a:xfrm>
            <a:off x="6510239" y="115512"/>
            <a:ext cx="2362531" cy="1771899"/>
          </a:xfrm>
          <a:prstGeom prst="rect">
            <a:avLst/>
          </a:prstGeom>
          <a:ln w="12700">
            <a:miter lim="400000"/>
          </a:ln>
        </p:spPr>
      </p:pic>
      <p:pic>
        <p:nvPicPr>
          <p:cNvPr id="229" name="Picture 50" descr="Picture 50"/>
          <p:cNvPicPr>
            <a:picLocks noChangeAspect="1"/>
          </p:cNvPicPr>
          <p:nvPr/>
        </p:nvPicPr>
        <p:blipFill>
          <a:blip r:embed="rId16">
            <a:extLst/>
          </a:blip>
          <a:stretch>
            <a:fillRect/>
          </a:stretch>
        </p:blipFill>
        <p:spPr>
          <a:xfrm>
            <a:off x="947019" y="395576"/>
            <a:ext cx="2953163" cy="155279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icture 53" descr="Picture 53"/>
          <p:cNvPicPr>
            <a:picLocks noChangeAspect="1"/>
          </p:cNvPicPr>
          <p:nvPr/>
        </p:nvPicPr>
        <p:blipFill>
          <a:blip r:embed="rId2">
            <a:extLst/>
          </a:blip>
          <a:stretch>
            <a:fillRect/>
          </a:stretch>
        </p:blipFill>
        <p:spPr>
          <a:xfrm>
            <a:off x="3731393" y="104964"/>
            <a:ext cx="1999663" cy="2286199"/>
          </a:xfrm>
          <a:prstGeom prst="rect">
            <a:avLst/>
          </a:prstGeom>
          <a:ln w="12700">
            <a:miter lim="400000"/>
          </a:ln>
        </p:spPr>
      </p:pic>
      <p:pic>
        <p:nvPicPr>
          <p:cNvPr id="232" name="Picture 55" descr="Picture 55"/>
          <p:cNvPicPr>
            <a:picLocks noChangeAspect="1"/>
          </p:cNvPicPr>
          <p:nvPr/>
        </p:nvPicPr>
        <p:blipFill>
          <a:blip r:embed="rId3">
            <a:extLst/>
          </a:blip>
          <a:stretch>
            <a:fillRect/>
          </a:stretch>
        </p:blipFill>
        <p:spPr>
          <a:xfrm>
            <a:off x="219963" y="104964"/>
            <a:ext cx="2962914" cy="1816766"/>
          </a:xfrm>
          <a:prstGeom prst="rect">
            <a:avLst/>
          </a:prstGeom>
          <a:ln w="12700">
            <a:miter lim="400000"/>
          </a:ln>
        </p:spPr>
      </p:pic>
      <p:pic>
        <p:nvPicPr>
          <p:cNvPr id="233" name="Picture 56" descr="Picture 56"/>
          <p:cNvPicPr>
            <a:picLocks noChangeAspect="1"/>
          </p:cNvPicPr>
          <p:nvPr/>
        </p:nvPicPr>
        <p:blipFill>
          <a:blip r:embed="rId4">
            <a:extLst/>
          </a:blip>
          <a:stretch>
            <a:fillRect/>
          </a:stretch>
        </p:blipFill>
        <p:spPr>
          <a:xfrm>
            <a:off x="6096000" y="178122"/>
            <a:ext cx="2145978" cy="2139882"/>
          </a:xfrm>
          <a:prstGeom prst="rect">
            <a:avLst/>
          </a:prstGeom>
          <a:ln w="12700">
            <a:miter lim="400000"/>
          </a:ln>
        </p:spPr>
      </p:pic>
      <p:pic>
        <p:nvPicPr>
          <p:cNvPr id="234" name="Picture 57" descr="Picture 57"/>
          <p:cNvPicPr>
            <a:picLocks noChangeAspect="1"/>
          </p:cNvPicPr>
          <p:nvPr/>
        </p:nvPicPr>
        <p:blipFill>
          <a:blip r:embed="rId5">
            <a:extLst/>
          </a:blip>
          <a:stretch>
            <a:fillRect/>
          </a:stretch>
        </p:blipFill>
        <p:spPr>
          <a:xfrm>
            <a:off x="9240169" y="178120"/>
            <a:ext cx="2145979" cy="2139883"/>
          </a:xfrm>
          <a:prstGeom prst="rect">
            <a:avLst/>
          </a:prstGeom>
          <a:ln w="12700">
            <a:miter lim="400000"/>
          </a:ln>
        </p:spPr>
      </p:pic>
      <p:pic>
        <p:nvPicPr>
          <p:cNvPr id="235" name="Picture 58" descr="Picture 58"/>
          <p:cNvPicPr>
            <a:picLocks noChangeAspect="1"/>
          </p:cNvPicPr>
          <p:nvPr/>
        </p:nvPicPr>
        <p:blipFill>
          <a:blip r:embed="rId6">
            <a:extLst/>
          </a:blip>
          <a:stretch>
            <a:fillRect/>
          </a:stretch>
        </p:blipFill>
        <p:spPr>
          <a:xfrm>
            <a:off x="219963" y="2154342"/>
            <a:ext cx="2145979" cy="2139882"/>
          </a:xfrm>
          <a:prstGeom prst="rect">
            <a:avLst/>
          </a:prstGeom>
          <a:ln w="12700">
            <a:miter lim="400000"/>
          </a:ln>
        </p:spPr>
      </p:pic>
      <p:pic>
        <p:nvPicPr>
          <p:cNvPr id="236" name="Picture 59" descr="Picture 59"/>
          <p:cNvPicPr>
            <a:picLocks noChangeAspect="1"/>
          </p:cNvPicPr>
          <p:nvPr/>
        </p:nvPicPr>
        <p:blipFill>
          <a:blip r:embed="rId7">
            <a:extLst/>
          </a:blip>
          <a:stretch>
            <a:fillRect/>
          </a:stretch>
        </p:blipFill>
        <p:spPr>
          <a:xfrm>
            <a:off x="2658404" y="2391161"/>
            <a:ext cx="2145979" cy="2139883"/>
          </a:xfrm>
          <a:prstGeom prst="rect">
            <a:avLst/>
          </a:prstGeom>
          <a:ln w="12700">
            <a:miter lim="400000"/>
          </a:ln>
        </p:spPr>
      </p:pic>
      <p:pic>
        <p:nvPicPr>
          <p:cNvPr id="237" name="Picture 60" descr="Picture 60"/>
          <p:cNvPicPr>
            <a:picLocks noChangeAspect="1"/>
          </p:cNvPicPr>
          <p:nvPr/>
        </p:nvPicPr>
        <p:blipFill>
          <a:blip r:embed="rId8">
            <a:extLst/>
          </a:blip>
          <a:stretch>
            <a:fillRect/>
          </a:stretch>
        </p:blipFill>
        <p:spPr>
          <a:xfrm>
            <a:off x="8188021" y="2611582"/>
            <a:ext cx="3706690" cy="1225403"/>
          </a:xfrm>
          <a:prstGeom prst="rect">
            <a:avLst/>
          </a:prstGeom>
          <a:ln w="12700">
            <a:miter lim="400000"/>
          </a:ln>
        </p:spPr>
      </p:pic>
      <p:pic>
        <p:nvPicPr>
          <p:cNvPr id="238" name="Picture 61" descr="Picture 61"/>
          <p:cNvPicPr>
            <a:picLocks noChangeAspect="1"/>
          </p:cNvPicPr>
          <p:nvPr/>
        </p:nvPicPr>
        <p:blipFill>
          <a:blip r:embed="rId9">
            <a:extLst/>
          </a:blip>
          <a:stretch>
            <a:fillRect/>
          </a:stretch>
        </p:blipFill>
        <p:spPr>
          <a:xfrm>
            <a:off x="5677510" y="2519459"/>
            <a:ext cx="2145979" cy="2139882"/>
          </a:xfrm>
          <a:prstGeom prst="rect">
            <a:avLst/>
          </a:prstGeom>
          <a:ln w="12700">
            <a:miter lim="400000"/>
          </a:ln>
        </p:spPr>
      </p:pic>
      <p:pic>
        <p:nvPicPr>
          <p:cNvPr id="239" name="Picture 62" descr="Picture 62"/>
          <p:cNvPicPr>
            <a:picLocks noChangeAspect="1"/>
          </p:cNvPicPr>
          <p:nvPr/>
        </p:nvPicPr>
        <p:blipFill>
          <a:blip r:embed="rId10">
            <a:extLst/>
          </a:blip>
          <a:stretch>
            <a:fillRect/>
          </a:stretch>
        </p:blipFill>
        <p:spPr>
          <a:xfrm>
            <a:off x="7846615" y="4018745"/>
            <a:ext cx="4389501" cy="1042507"/>
          </a:xfrm>
          <a:prstGeom prst="rect">
            <a:avLst/>
          </a:prstGeom>
          <a:ln w="12700">
            <a:miter lim="400000"/>
          </a:ln>
        </p:spPr>
      </p:pic>
      <p:pic>
        <p:nvPicPr>
          <p:cNvPr id="240" name="Picture 63" descr="Picture 63"/>
          <p:cNvPicPr>
            <a:picLocks noChangeAspect="1"/>
          </p:cNvPicPr>
          <p:nvPr/>
        </p:nvPicPr>
        <p:blipFill>
          <a:blip r:embed="rId11">
            <a:extLst/>
          </a:blip>
          <a:stretch>
            <a:fillRect/>
          </a:stretch>
        </p:blipFill>
        <p:spPr>
          <a:xfrm>
            <a:off x="319723" y="4364425"/>
            <a:ext cx="1902119" cy="1908214"/>
          </a:xfrm>
          <a:prstGeom prst="rect">
            <a:avLst/>
          </a:prstGeom>
          <a:ln w="12700">
            <a:miter lim="400000"/>
          </a:ln>
        </p:spPr>
      </p:pic>
      <p:pic>
        <p:nvPicPr>
          <p:cNvPr id="241" name="Picture 2" descr="Picture 2"/>
          <p:cNvPicPr>
            <a:picLocks noChangeAspect="1"/>
          </p:cNvPicPr>
          <p:nvPr/>
        </p:nvPicPr>
        <p:blipFill>
          <a:blip r:embed="rId12">
            <a:extLst/>
          </a:blip>
          <a:stretch>
            <a:fillRect/>
          </a:stretch>
        </p:blipFill>
        <p:spPr>
          <a:xfrm>
            <a:off x="8789158" y="5491588"/>
            <a:ext cx="3048001" cy="781051"/>
          </a:xfrm>
          <a:prstGeom prst="rect">
            <a:avLst/>
          </a:prstGeom>
          <a:ln w="12700">
            <a:miter lim="400000"/>
          </a:ln>
        </p:spPr>
      </p:pic>
      <p:pic>
        <p:nvPicPr>
          <p:cNvPr id="242" name="Picture 4" descr="Picture 4"/>
          <p:cNvPicPr>
            <a:picLocks noChangeAspect="1"/>
          </p:cNvPicPr>
          <p:nvPr/>
        </p:nvPicPr>
        <p:blipFill>
          <a:blip r:embed="rId13">
            <a:extLst/>
          </a:blip>
          <a:stretch>
            <a:fillRect/>
          </a:stretch>
        </p:blipFill>
        <p:spPr>
          <a:xfrm>
            <a:off x="2643452" y="4539998"/>
            <a:ext cx="2390776" cy="1914526"/>
          </a:xfrm>
          <a:prstGeom prst="rect">
            <a:avLst/>
          </a:prstGeom>
          <a:ln w="12700">
            <a:miter lim="400000"/>
          </a:ln>
        </p:spPr>
      </p:pic>
      <p:pic>
        <p:nvPicPr>
          <p:cNvPr id="243" name="Picture 6" descr="Picture 6"/>
          <p:cNvPicPr>
            <a:picLocks noChangeAspect="1"/>
          </p:cNvPicPr>
          <p:nvPr/>
        </p:nvPicPr>
        <p:blipFill>
          <a:blip r:embed="rId14">
            <a:extLst/>
          </a:blip>
          <a:stretch>
            <a:fillRect/>
          </a:stretch>
        </p:blipFill>
        <p:spPr>
          <a:xfrm>
            <a:off x="5730780" y="4722662"/>
            <a:ext cx="2039438" cy="203037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Picture 1" descr="Picture 1"/>
          <p:cNvPicPr>
            <a:picLocks noChangeAspect="1"/>
          </p:cNvPicPr>
          <p:nvPr/>
        </p:nvPicPr>
        <p:blipFill>
          <a:blip r:embed="rId2">
            <a:extLst/>
          </a:blip>
          <a:stretch>
            <a:fillRect/>
          </a:stretch>
        </p:blipFill>
        <p:spPr>
          <a:xfrm>
            <a:off x="178575" y="188245"/>
            <a:ext cx="2286001" cy="2000251"/>
          </a:xfrm>
          <a:prstGeom prst="rect">
            <a:avLst/>
          </a:prstGeom>
          <a:ln w="12700">
            <a:miter lim="400000"/>
          </a:ln>
        </p:spPr>
      </p:pic>
      <p:pic>
        <p:nvPicPr>
          <p:cNvPr id="246" name="Picture 2" descr="Picture 2"/>
          <p:cNvPicPr>
            <a:picLocks noChangeAspect="1"/>
          </p:cNvPicPr>
          <p:nvPr/>
        </p:nvPicPr>
        <p:blipFill>
          <a:blip r:embed="rId3">
            <a:extLst/>
          </a:blip>
          <a:stretch>
            <a:fillRect/>
          </a:stretch>
        </p:blipFill>
        <p:spPr>
          <a:xfrm>
            <a:off x="3054688" y="91905"/>
            <a:ext cx="3041312" cy="3041312"/>
          </a:xfrm>
          <a:prstGeom prst="rect">
            <a:avLst/>
          </a:prstGeom>
          <a:ln w="12700">
            <a:miter lim="400000"/>
          </a:ln>
        </p:spPr>
      </p:pic>
      <p:pic>
        <p:nvPicPr>
          <p:cNvPr id="247" name="Picture 3" descr="Picture 3"/>
          <p:cNvPicPr>
            <a:picLocks noChangeAspect="1"/>
          </p:cNvPicPr>
          <p:nvPr/>
        </p:nvPicPr>
        <p:blipFill>
          <a:blip r:embed="rId4">
            <a:extLst/>
          </a:blip>
          <a:stretch>
            <a:fillRect/>
          </a:stretch>
        </p:blipFill>
        <p:spPr>
          <a:xfrm>
            <a:off x="6499902" y="350170"/>
            <a:ext cx="2724151" cy="1676401"/>
          </a:xfrm>
          <a:prstGeom prst="rect">
            <a:avLst/>
          </a:prstGeom>
          <a:ln w="12700">
            <a:miter lim="400000"/>
          </a:ln>
        </p:spPr>
      </p:pic>
      <p:pic>
        <p:nvPicPr>
          <p:cNvPr id="248" name="Picture 4" descr="Picture 4"/>
          <p:cNvPicPr>
            <a:picLocks noChangeAspect="1"/>
          </p:cNvPicPr>
          <p:nvPr/>
        </p:nvPicPr>
        <p:blipFill>
          <a:blip r:embed="rId5">
            <a:extLst/>
          </a:blip>
          <a:stretch>
            <a:fillRect/>
          </a:stretch>
        </p:blipFill>
        <p:spPr>
          <a:xfrm>
            <a:off x="9627955" y="350170"/>
            <a:ext cx="2143126" cy="2143126"/>
          </a:xfrm>
          <a:prstGeom prst="rect">
            <a:avLst/>
          </a:prstGeom>
          <a:ln w="12700">
            <a:miter lim="400000"/>
          </a:ln>
        </p:spPr>
      </p:pic>
      <p:pic>
        <p:nvPicPr>
          <p:cNvPr id="249" name="Picture 5" descr="Picture 5"/>
          <p:cNvPicPr>
            <a:picLocks noChangeAspect="1"/>
          </p:cNvPicPr>
          <p:nvPr/>
        </p:nvPicPr>
        <p:blipFill>
          <a:blip r:embed="rId6">
            <a:extLst/>
          </a:blip>
          <a:stretch>
            <a:fillRect/>
          </a:stretch>
        </p:blipFill>
        <p:spPr>
          <a:xfrm>
            <a:off x="90740" y="2046639"/>
            <a:ext cx="4058815" cy="2061878"/>
          </a:xfrm>
          <a:prstGeom prst="rect">
            <a:avLst/>
          </a:prstGeom>
          <a:ln w="12700">
            <a:miter lim="400000"/>
          </a:ln>
        </p:spPr>
      </p:pic>
      <p:pic>
        <p:nvPicPr>
          <p:cNvPr id="250" name="Picture 6" descr="Picture 6"/>
          <p:cNvPicPr>
            <a:picLocks noChangeAspect="1"/>
          </p:cNvPicPr>
          <p:nvPr/>
        </p:nvPicPr>
        <p:blipFill>
          <a:blip r:embed="rId7">
            <a:extLst/>
          </a:blip>
          <a:stretch>
            <a:fillRect/>
          </a:stretch>
        </p:blipFill>
        <p:spPr>
          <a:xfrm>
            <a:off x="4455392" y="2216998"/>
            <a:ext cx="6452237" cy="1832436"/>
          </a:xfrm>
          <a:prstGeom prst="rect">
            <a:avLst/>
          </a:prstGeom>
          <a:ln w="12700">
            <a:miter lim="400000"/>
          </a:ln>
        </p:spPr>
      </p:pic>
      <p:pic>
        <p:nvPicPr>
          <p:cNvPr id="251" name="Picture 7" descr="Picture 7"/>
          <p:cNvPicPr>
            <a:picLocks noChangeAspect="1"/>
          </p:cNvPicPr>
          <p:nvPr/>
        </p:nvPicPr>
        <p:blipFill>
          <a:blip r:embed="rId8">
            <a:extLst/>
          </a:blip>
          <a:stretch>
            <a:fillRect/>
          </a:stretch>
        </p:blipFill>
        <p:spPr>
          <a:xfrm>
            <a:off x="433808" y="4544812"/>
            <a:ext cx="5790163" cy="1688798"/>
          </a:xfrm>
          <a:prstGeom prst="rect">
            <a:avLst/>
          </a:prstGeom>
          <a:ln w="12700">
            <a:miter lim="400000"/>
          </a:ln>
        </p:spPr>
      </p:pic>
      <p:pic>
        <p:nvPicPr>
          <p:cNvPr id="252" name="Picture 8" descr="Picture 8"/>
          <p:cNvPicPr>
            <a:picLocks noChangeAspect="1"/>
          </p:cNvPicPr>
          <p:nvPr/>
        </p:nvPicPr>
        <p:blipFill>
          <a:blip r:embed="rId9">
            <a:extLst/>
          </a:blip>
          <a:stretch>
            <a:fillRect/>
          </a:stretch>
        </p:blipFill>
        <p:spPr>
          <a:xfrm>
            <a:off x="6804158" y="4804381"/>
            <a:ext cx="4600576" cy="9906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xtBox 185"/>
          <p:cNvSpPr txBox="1"/>
          <p:nvPr/>
        </p:nvSpPr>
        <p:spPr>
          <a:xfrm>
            <a:off x="316778" y="3004291"/>
            <a:ext cx="431493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4400">
                <a:solidFill>
                  <a:srgbClr val="0F0F0F"/>
                </a:solidFill>
                <a:latin typeface="CiscoSansTT Thin"/>
                <a:ea typeface="CiscoSansTT Thin"/>
                <a:cs typeface="CiscoSansTT Thin"/>
                <a:sym typeface="CiscoSansTT Thin"/>
              </a:defRPr>
            </a:lvl1pPr>
          </a:lstStyle>
          <a:p>
            <a:pPr/>
            <a:r>
              <a:t>Agenda</a:t>
            </a:r>
          </a:p>
        </p:txBody>
      </p:sp>
      <p:sp>
        <p:nvSpPr>
          <p:cNvPr id="134" name="Shape0_20210427_152000"/>
          <p:cNvSpPr txBox="1"/>
          <p:nvPr/>
        </p:nvSpPr>
        <p:spPr>
          <a:xfrm>
            <a:off x="6558235" y="1000236"/>
            <a:ext cx="4515958"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Background and Clients</a:t>
            </a:r>
          </a:p>
        </p:txBody>
      </p:sp>
      <p:sp>
        <p:nvSpPr>
          <p:cNvPr id="135" name="Shape4_20210427_152000"/>
          <p:cNvSpPr txBox="1"/>
          <p:nvPr/>
        </p:nvSpPr>
        <p:spPr>
          <a:xfrm>
            <a:off x="6558235" y="3217657"/>
            <a:ext cx="4868295"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Scholarships and Timelines</a:t>
            </a:r>
          </a:p>
        </p:txBody>
      </p:sp>
      <p:sp>
        <p:nvSpPr>
          <p:cNvPr id="136" name="Freeform 5"/>
          <p:cNvSpPr/>
          <p:nvPr/>
        </p:nvSpPr>
        <p:spPr>
          <a:xfrm>
            <a:off x="4582197" y="2208246"/>
            <a:ext cx="853018" cy="49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102" y="0"/>
                  <a:pt x="15872" y="5509"/>
                  <a:pt x="21600" y="15313"/>
                </a:cubicBezTo>
                <a:lnTo>
                  <a:pt x="17926" y="21600"/>
                </a:lnTo>
                <a:cubicBezTo>
                  <a:pt x="13172" y="13458"/>
                  <a:pt x="6722" y="8887"/>
                  <a:pt x="0" y="8887"/>
                </a:cubicBezTo>
                <a:lnTo>
                  <a:pt x="0" y="0"/>
                </a:lnTo>
                <a:close/>
              </a:path>
            </a:pathLst>
          </a:custGeom>
          <a:solidFill>
            <a:schemeClr val="accent1"/>
          </a:solidFill>
          <a:ln w="28575">
            <a:solidFill>
              <a:srgbClr val="E7E6E6"/>
            </a:solidFill>
          </a:ln>
        </p:spPr>
        <p:txBody>
          <a:bodyPr lIns="45719" rIns="45719"/>
          <a:lstStyle/>
          <a:p>
            <a:pPr defTabSz="609584">
              <a:defRPr sz="2400">
                <a:solidFill>
                  <a:srgbClr val="282828"/>
                </a:solidFill>
                <a:latin typeface="CiscoSansTT ExtraLight"/>
                <a:ea typeface="CiscoSansTT ExtraLight"/>
                <a:cs typeface="CiscoSansTT ExtraLight"/>
                <a:sym typeface="CiscoSansTT ExtraLight"/>
              </a:defRPr>
            </a:pPr>
          </a:p>
        </p:txBody>
      </p:sp>
      <p:sp>
        <p:nvSpPr>
          <p:cNvPr id="137" name="Freeform 6"/>
          <p:cNvSpPr/>
          <p:nvPr/>
        </p:nvSpPr>
        <p:spPr>
          <a:xfrm>
            <a:off x="5289162" y="2561731"/>
            <a:ext cx="497418" cy="850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87" y="0"/>
                </a:moveTo>
                <a:cubicBezTo>
                  <a:pt x="16091" y="5727"/>
                  <a:pt x="21600" y="13496"/>
                  <a:pt x="21600" y="21600"/>
                </a:cubicBezTo>
                <a:lnTo>
                  <a:pt x="12713" y="21600"/>
                </a:lnTo>
                <a:cubicBezTo>
                  <a:pt x="12713" y="14876"/>
                  <a:pt x="8142" y="8427"/>
                  <a:pt x="0" y="3673"/>
                </a:cubicBezTo>
                <a:lnTo>
                  <a:pt x="6287" y="0"/>
                </a:lnTo>
                <a:close/>
              </a:path>
            </a:pathLst>
          </a:custGeom>
          <a:solidFill>
            <a:srgbClr val="FFFFFF"/>
          </a:solidFill>
          <a:ln w="28575">
            <a:solidFill>
              <a:srgbClr val="E7E6E6"/>
            </a:solidFill>
          </a:ln>
        </p:spPr>
        <p:txBody>
          <a:bodyPr lIns="45719" rIns="45719"/>
          <a:lstStyle/>
          <a:p>
            <a:pPr defTabSz="609584">
              <a:defRPr sz="2400">
                <a:solidFill>
                  <a:srgbClr val="282828"/>
                </a:solidFill>
                <a:latin typeface="CiscoSansTT ExtraLight"/>
                <a:ea typeface="CiscoSansTT ExtraLight"/>
                <a:cs typeface="CiscoSansTT ExtraLight"/>
                <a:sym typeface="CiscoSansTT ExtraLight"/>
              </a:defRPr>
            </a:pPr>
          </a:p>
        </p:txBody>
      </p:sp>
      <p:sp>
        <p:nvSpPr>
          <p:cNvPr id="138" name="Freeform 7"/>
          <p:cNvSpPr/>
          <p:nvPr/>
        </p:nvSpPr>
        <p:spPr>
          <a:xfrm>
            <a:off x="5289162" y="3412630"/>
            <a:ext cx="497418" cy="850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8102"/>
                  <a:pt x="16091" y="15872"/>
                  <a:pt x="6287" y="21600"/>
                </a:cubicBezTo>
                <a:lnTo>
                  <a:pt x="0" y="17926"/>
                </a:lnTo>
                <a:cubicBezTo>
                  <a:pt x="8142" y="13172"/>
                  <a:pt x="12713" y="6722"/>
                  <a:pt x="12713" y="0"/>
                </a:cubicBezTo>
                <a:lnTo>
                  <a:pt x="21600" y="0"/>
                </a:lnTo>
                <a:close/>
              </a:path>
            </a:pathLst>
          </a:custGeom>
          <a:solidFill>
            <a:schemeClr val="accent2"/>
          </a:solidFill>
          <a:ln w="28575">
            <a:solidFill>
              <a:srgbClr val="E7E6E6"/>
            </a:solidFill>
          </a:ln>
        </p:spPr>
        <p:txBody>
          <a:bodyPr lIns="45719" rIns="45719"/>
          <a:lstStyle/>
          <a:p>
            <a:pPr defTabSz="609584">
              <a:defRPr sz="2400">
                <a:solidFill>
                  <a:srgbClr val="282828"/>
                </a:solidFill>
                <a:latin typeface="CiscoSansTT ExtraLight"/>
                <a:ea typeface="CiscoSansTT ExtraLight"/>
                <a:cs typeface="CiscoSansTT ExtraLight"/>
                <a:sym typeface="CiscoSansTT ExtraLight"/>
              </a:defRPr>
            </a:pPr>
          </a:p>
        </p:txBody>
      </p:sp>
      <p:sp>
        <p:nvSpPr>
          <p:cNvPr id="139" name="Freeform 8"/>
          <p:cNvSpPr/>
          <p:nvPr/>
        </p:nvSpPr>
        <p:spPr>
          <a:xfrm>
            <a:off x="4582197" y="4119596"/>
            <a:ext cx="853018" cy="49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287"/>
                </a:moveTo>
                <a:cubicBezTo>
                  <a:pt x="15872" y="16091"/>
                  <a:pt x="8102" y="21600"/>
                  <a:pt x="0" y="21600"/>
                </a:cubicBezTo>
                <a:lnTo>
                  <a:pt x="0" y="12713"/>
                </a:lnTo>
                <a:cubicBezTo>
                  <a:pt x="6722" y="12713"/>
                  <a:pt x="13172" y="8142"/>
                  <a:pt x="17926" y="0"/>
                </a:cubicBezTo>
                <a:lnTo>
                  <a:pt x="21600" y="6287"/>
                </a:lnTo>
                <a:close/>
              </a:path>
            </a:pathLst>
          </a:custGeom>
          <a:solidFill>
            <a:schemeClr val="accent3"/>
          </a:solidFill>
          <a:ln w="28575">
            <a:solidFill>
              <a:srgbClr val="E7E6E6"/>
            </a:solidFill>
          </a:ln>
        </p:spPr>
        <p:txBody>
          <a:bodyPr lIns="45719" rIns="45719"/>
          <a:lstStyle/>
          <a:p>
            <a:pPr defTabSz="609584">
              <a:defRPr sz="2400">
                <a:solidFill>
                  <a:srgbClr val="282828"/>
                </a:solidFill>
                <a:latin typeface="CiscoSansTT ExtraLight"/>
                <a:ea typeface="CiscoSansTT ExtraLight"/>
                <a:cs typeface="CiscoSansTT ExtraLight"/>
                <a:sym typeface="CiscoSansTT ExtraLight"/>
              </a:defRPr>
            </a:pPr>
          </a:p>
        </p:txBody>
      </p:sp>
      <p:sp>
        <p:nvSpPr>
          <p:cNvPr id="140" name="Rectangle 42"/>
          <p:cNvSpPr/>
          <p:nvPr/>
        </p:nvSpPr>
        <p:spPr>
          <a:xfrm>
            <a:off x="-13796" y="2235413"/>
            <a:ext cx="4583289" cy="169249"/>
          </a:xfrm>
          <a:prstGeom prst="rect">
            <a:avLst/>
          </a:prstGeom>
          <a:solidFill>
            <a:srgbClr val="BFBFBF"/>
          </a:solidFill>
          <a:ln w="12700">
            <a:miter lim="400000"/>
          </a:ln>
        </p:spPr>
        <p:txBody>
          <a:bodyPr lIns="45719" rIns="45719" anchor="ctr"/>
          <a:lstStyle/>
          <a:p>
            <a:pPr algn="ctr" defTabSz="609584">
              <a:defRPr sz="2400">
                <a:solidFill>
                  <a:srgbClr val="0D274D"/>
                </a:solidFill>
                <a:latin typeface="CiscoSansTT ExtraLight"/>
                <a:ea typeface="CiscoSansTT ExtraLight"/>
                <a:cs typeface="CiscoSansTT ExtraLight"/>
                <a:sym typeface="CiscoSansTT ExtraLight"/>
              </a:defRPr>
            </a:pPr>
          </a:p>
        </p:txBody>
      </p:sp>
      <p:sp>
        <p:nvSpPr>
          <p:cNvPr id="141" name="Shape1_20210427_152000"/>
          <p:cNvSpPr txBox="1"/>
          <p:nvPr/>
        </p:nvSpPr>
        <p:spPr>
          <a:xfrm>
            <a:off x="6558235" y="2294367"/>
            <a:ext cx="4515958"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Academics &amp; Coaches Evaluations</a:t>
            </a:r>
          </a:p>
        </p:txBody>
      </p:sp>
      <p:sp>
        <p:nvSpPr>
          <p:cNvPr id="142" name="Shape4_20210427_152000"/>
          <p:cNvSpPr txBox="1"/>
          <p:nvPr/>
        </p:nvSpPr>
        <p:spPr>
          <a:xfrm>
            <a:off x="6558233" y="3956796"/>
            <a:ext cx="5380848"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How to get recruited</a:t>
            </a:r>
          </a:p>
        </p:txBody>
      </p:sp>
      <p:sp>
        <p:nvSpPr>
          <p:cNvPr id="143" name="Shape4_20210427_152000"/>
          <p:cNvSpPr txBox="1"/>
          <p:nvPr/>
        </p:nvSpPr>
        <p:spPr>
          <a:xfrm>
            <a:off x="6558235" y="4695935"/>
            <a:ext cx="4868295"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Camps, etc.</a:t>
            </a:r>
          </a:p>
        </p:txBody>
      </p:sp>
      <p:sp>
        <p:nvSpPr>
          <p:cNvPr id="144" name="TextBox 18"/>
          <p:cNvSpPr txBox="1"/>
          <p:nvPr/>
        </p:nvSpPr>
        <p:spPr>
          <a:xfrm>
            <a:off x="5948207" y="1584592"/>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2.</a:t>
            </a:r>
          </a:p>
        </p:txBody>
      </p:sp>
      <p:sp>
        <p:nvSpPr>
          <p:cNvPr id="145" name="TextBox 19"/>
          <p:cNvSpPr txBox="1"/>
          <p:nvPr/>
        </p:nvSpPr>
        <p:spPr>
          <a:xfrm>
            <a:off x="5948207" y="2325546"/>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3.</a:t>
            </a:r>
          </a:p>
        </p:txBody>
      </p:sp>
      <p:sp>
        <p:nvSpPr>
          <p:cNvPr id="146" name="TextBox 20"/>
          <p:cNvSpPr txBox="1"/>
          <p:nvPr/>
        </p:nvSpPr>
        <p:spPr>
          <a:xfrm>
            <a:off x="5948207" y="3066500"/>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4.</a:t>
            </a:r>
          </a:p>
        </p:txBody>
      </p:sp>
      <p:sp>
        <p:nvSpPr>
          <p:cNvPr id="147" name="TextBox 21"/>
          <p:cNvSpPr txBox="1"/>
          <p:nvPr/>
        </p:nvSpPr>
        <p:spPr>
          <a:xfrm>
            <a:off x="5948207" y="3807454"/>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5.</a:t>
            </a:r>
          </a:p>
        </p:txBody>
      </p:sp>
      <p:sp>
        <p:nvSpPr>
          <p:cNvPr id="148" name="TextBox 22"/>
          <p:cNvSpPr txBox="1"/>
          <p:nvPr/>
        </p:nvSpPr>
        <p:spPr>
          <a:xfrm>
            <a:off x="5948207" y="4548408"/>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6.</a:t>
            </a:r>
          </a:p>
        </p:txBody>
      </p:sp>
      <p:sp>
        <p:nvSpPr>
          <p:cNvPr id="149" name="Shape4_20210427_152000"/>
          <p:cNvSpPr txBox="1"/>
          <p:nvPr/>
        </p:nvSpPr>
        <p:spPr>
          <a:xfrm>
            <a:off x="6558235" y="5435073"/>
            <a:ext cx="4868295"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Questions</a:t>
            </a:r>
          </a:p>
        </p:txBody>
      </p:sp>
      <p:sp>
        <p:nvSpPr>
          <p:cNvPr id="150" name="TextBox 4"/>
          <p:cNvSpPr txBox="1"/>
          <p:nvPr/>
        </p:nvSpPr>
        <p:spPr>
          <a:xfrm>
            <a:off x="5948207" y="5289360"/>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7.</a:t>
            </a:r>
          </a:p>
        </p:txBody>
      </p:sp>
      <p:sp>
        <p:nvSpPr>
          <p:cNvPr id="151" name="TextBox 2"/>
          <p:cNvSpPr txBox="1"/>
          <p:nvPr/>
        </p:nvSpPr>
        <p:spPr>
          <a:xfrm>
            <a:off x="5948207" y="843638"/>
            <a:ext cx="464255" cy="612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solidFill>
                  <a:srgbClr val="005073"/>
                </a:solidFill>
                <a:latin typeface="CiscoSansTT Light"/>
                <a:ea typeface="CiscoSansTT Light"/>
                <a:cs typeface="CiscoSansTT Light"/>
                <a:sym typeface="CiscoSansTT Light"/>
              </a:defRPr>
            </a:lvl1pPr>
          </a:lstStyle>
          <a:p>
            <a:pPr/>
            <a:r>
              <a:t>1.</a:t>
            </a:r>
          </a:p>
        </p:txBody>
      </p:sp>
      <p:sp>
        <p:nvSpPr>
          <p:cNvPr id="152" name="Shape0_20210427_152000"/>
          <p:cNvSpPr txBox="1"/>
          <p:nvPr/>
        </p:nvSpPr>
        <p:spPr>
          <a:xfrm>
            <a:off x="6558235" y="1739376"/>
            <a:ext cx="4515958"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609584">
              <a:defRPr sz="2400">
                <a:solidFill>
                  <a:srgbClr val="0D274D"/>
                </a:solidFill>
                <a:latin typeface="CiscoSansTT Thin"/>
                <a:ea typeface="CiscoSansTT Thin"/>
                <a:cs typeface="CiscoSansTT Thin"/>
                <a:sym typeface="CiscoSansTT Thin"/>
              </a:defRPr>
            </a:lvl1pPr>
          </a:lstStyle>
          <a:p>
            <a:pPr/>
            <a:r>
              <a:t>Competition for College Rosters</a:t>
            </a:r>
          </a:p>
        </p:txBody>
      </p:sp>
      <p:pic>
        <p:nvPicPr>
          <p:cNvPr id="153" name="Picture 2" descr="Picture 2"/>
          <p:cNvPicPr>
            <a:picLocks noChangeAspect="1"/>
          </p:cNvPicPr>
          <p:nvPr/>
        </p:nvPicPr>
        <p:blipFill>
          <a:blip r:embed="rId2">
            <a:extLst/>
          </a:blip>
          <a:stretch>
            <a:fillRect/>
          </a:stretch>
        </p:blipFill>
        <p:spPr>
          <a:xfrm>
            <a:off x="2239504" y="925340"/>
            <a:ext cx="1424597" cy="5308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34"/>
                                        </p:tgtEl>
                                        <p:attrNameLst>
                                          <p:attrName>style.visibility</p:attrName>
                                        </p:attrNameLst>
                                      </p:cBhvr>
                                      <p:to>
                                        <p:strVal val="visible"/>
                                      </p:to>
                                    </p:set>
                                    <p:anim calcmode="lin" valueType="num">
                                      <p:cBhvr>
                                        <p:cTn id="7" dur="1000" fill="hold"/>
                                        <p:tgtEl>
                                          <p:spTgt spid="134"/>
                                        </p:tgtEl>
                                        <p:attrNameLst>
                                          <p:attrName>ppt_x</p:attrName>
                                        </p:attrNameLst>
                                      </p:cBhvr>
                                      <p:tavLst>
                                        <p:tav tm="0">
                                          <p:val>
                                            <p:strVal val="#ppt_x"/>
                                          </p:val>
                                        </p:tav>
                                        <p:tav tm="100000">
                                          <p:val>
                                            <p:strVal val="#ppt_x"/>
                                          </p:val>
                                        </p:tav>
                                      </p:tavLst>
                                    </p:anim>
                                    <p:anim calcmode="lin" valueType="num">
                                      <p:cBhvr>
                                        <p:cTn id="8" dur="10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52"/>
                                        </p:tgtEl>
                                        <p:attrNameLst>
                                          <p:attrName>style.visibility</p:attrName>
                                        </p:attrNameLst>
                                      </p:cBhvr>
                                      <p:to>
                                        <p:strVal val="visible"/>
                                      </p:to>
                                    </p:set>
                                    <p:anim calcmode="lin" valueType="num">
                                      <p:cBhvr>
                                        <p:cTn id="13" dur="1000" fill="hold"/>
                                        <p:tgtEl>
                                          <p:spTgt spid="152"/>
                                        </p:tgtEl>
                                        <p:attrNameLst>
                                          <p:attrName>ppt_x</p:attrName>
                                        </p:attrNameLst>
                                      </p:cBhvr>
                                      <p:tavLst>
                                        <p:tav tm="0">
                                          <p:val>
                                            <p:strVal val="#ppt_x"/>
                                          </p:val>
                                        </p:tav>
                                        <p:tav tm="100000">
                                          <p:val>
                                            <p:strVal val="#ppt_x"/>
                                          </p:val>
                                        </p:tav>
                                      </p:tavLst>
                                    </p:anim>
                                    <p:anim calcmode="lin" valueType="num">
                                      <p:cBhvr>
                                        <p:cTn id="14" dur="10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41"/>
                                        </p:tgtEl>
                                        <p:attrNameLst>
                                          <p:attrName>style.visibility</p:attrName>
                                        </p:attrNameLst>
                                      </p:cBhvr>
                                      <p:to>
                                        <p:strVal val="visible"/>
                                      </p:to>
                                    </p:set>
                                    <p:anim calcmode="lin" valueType="num">
                                      <p:cBhvr>
                                        <p:cTn id="19" dur="1000" fill="hold"/>
                                        <p:tgtEl>
                                          <p:spTgt spid="141"/>
                                        </p:tgtEl>
                                        <p:attrNameLst>
                                          <p:attrName>ppt_x</p:attrName>
                                        </p:attrNameLst>
                                      </p:cBhvr>
                                      <p:tavLst>
                                        <p:tav tm="0">
                                          <p:val>
                                            <p:strVal val="#ppt_x"/>
                                          </p:val>
                                        </p:tav>
                                        <p:tav tm="100000">
                                          <p:val>
                                            <p:strVal val="#ppt_x"/>
                                          </p:val>
                                        </p:tav>
                                      </p:tavLst>
                                    </p:anim>
                                    <p:anim calcmode="lin" valueType="num">
                                      <p:cBhvr>
                                        <p:cTn id="20"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ppt_x</p:attrName>
                                        </p:attrNameLst>
                                      </p:cBhvr>
                                      <p:tavLst>
                                        <p:tav tm="0">
                                          <p:val>
                                            <p:strVal val="#ppt_x"/>
                                          </p:val>
                                        </p:tav>
                                        <p:tav tm="100000">
                                          <p:val>
                                            <p:strVal val="#ppt_x"/>
                                          </p:val>
                                        </p:tav>
                                      </p:tavLst>
                                    </p:anim>
                                    <p:anim calcmode="lin" valueType="num">
                                      <p:cBhvr>
                                        <p:cTn id="26" dur="10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142"/>
                                        </p:tgtEl>
                                        <p:attrNameLst>
                                          <p:attrName>style.visibility</p:attrName>
                                        </p:attrNameLst>
                                      </p:cBhvr>
                                      <p:to>
                                        <p:strVal val="visible"/>
                                      </p:to>
                                    </p:set>
                                    <p:anim calcmode="lin" valueType="num">
                                      <p:cBhvr>
                                        <p:cTn id="31" dur="1000" fill="hold"/>
                                        <p:tgtEl>
                                          <p:spTgt spid="142"/>
                                        </p:tgtEl>
                                        <p:attrNameLst>
                                          <p:attrName>ppt_x</p:attrName>
                                        </p:attrNameLst>
                                      </p:cBhvr>
                                      <p:tavLst>
                                        <p:tav tm="0">
                                          <p:val>
                                            <p:strVal val="#ppt_x"/>
                                          </p:val>
                                        </p:tav>
                                        <p:tav tm="100000">
                                          <p:val>
                                            <p:strVal val="#ppt_x"/>
                                          </p:val>
                                        </p:tav>
                                      </p:tavLst>
                                    </p:anim>
                                    <p:anim calcmode="lin" valueType="num">
                                      <p:cBhvr>
                                        <p:cTn id="32" dur="10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143"/>
                                        </p:tgtEl>
                                        <p:attrNameLst>
                                          <p:attrName>style.visibility</p:attrName>
                                        </p:attrNameLst>
                                      </p:cBhvr>
                                      <p:to>
                                        <p:strVal val="visible"/>
                                      </p:to>
                                    </p:set>
                                    <p:anim calcmode="lin" valueType="num">
                                      <p:cBhvr>
                                        <p:cTn id="37" dur="1000" fill="hold"/>
                                        <p:tgtEl>
                                          <p:spTgt spid="143"/>
                                        </p:tgtEl>
                                        <p:attrNameLst>
                                          <p:attrName>ppt_x</p:attrName>
                                        </p:attrNameLst>
                                      </p:cBhvr>
                                      <p:tavLst>
                                        <p:tav tm="0">
                                          <p:val>
                                            <p:strVal val="#ppt_x"/>
                                          </p:val>
                                        </p:tav>
                                        <p:tav tm="100000">
                                          <p:val>
                                            <p:strVal val="#ppt_x"/>
                                          </p:val>
                                        </p:tav>
                                      </p:tavLst>
                                    </p:anim>
                                    <p:anim calcmode="lin" valueType="num">
                                      <p:cBhvr>
                                        <p:cTn id="38" dur="10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7" fill="hold">
                                  <p:stCondLst>
                                    <p:cond delay="0"/>
                                  </p:stCondLst>
                                  <p:iterate type="el" backwards="0">
                                    <p:tmAbs val="0"/>
                                  </p:iterate>
                                  <p:childTnLst>
                                    <p:set>
                                      <p:cBhvr>
                                        <p:cTn id="42" fill="hold"/>
                                        <p:tgtEl>
                                          <p:spTgt spid="149"/>
                                        </p:tgtEl>
                                        <p:attrNameLst>
                                          <p:attrName>style.visibility</p:attrName>
                                        </p:attrNameLst>
                                      </p:cBhvr>
                                      <p:to>
                                        <p:strVal val="visible"/>
                                      </p:to>
                                    </p:set>
                                    <p:anim calcmode="lin" valueType="num">
                                      <p:cBhvr>
                                        <p:cTn id="43" dur="1000" fill="hold"/>
                                        <p:tgtEl>
                                          <p:spTgt spid="149"/>
                                        </p:tgtEl>
                                        <p:attrNameLst>
                                          <p:attrName>ppt_x</p:attrName>
                                        </p:attrNameLst>
                                      </p:cBhvr>
                                      <p:tavLst>
                                        <p:tav tm="0">
                                          <p:val>
                                            <p:strVal val="#ppt_x"/>
                                          </p:val>
                                        </p:tav>
                                        <p:tav tm="100000">
                                          <p:val>
                                            <p:strVal val="#ppt_x"/>
                                          </p:val>
                                        </p:tav>
                                      </p:tavLst>
                                    </p:anim>
                                    <p:anim calcmode="lin" valueType="num">
                                      <p:cBhvr>
                                        <p:cTn id="44" dur="1000" fill="hold"/>
                                        <p:tgtEl>
                                          <p:spTgt spid="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2"/>
      <p:bldP build="whole" bldLvl="1" animBg="1" rev="0" advAuto="0" spid="149" grpId="7"/>
      <p:bldP build="whole" bldLvl="1" animBg="1" rev="0" advAuto="0" spid="135" grpId="4"/>
      <p:bldP build="whole" bldLvl="1" animBg="1" rev="0" advAuto="0" spid="141" grpId="3"/>
      <p:bldP build="whole" bldLvl="1" animBg="1" rev="0" advAuto="0" spid="134" grpId="1"/>
      <p:bldP build="whole" bldLvl="1" animBg="1" rev="0" advAuto="0" spid="143" grpId="6"/>
      <p:bldP build="whole" bldLvl="1" animBg="1" rev="0" advAuto="0" spid="142" grpId="5"/>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xfrm>
            <a:off x="804671" y="3121700"/>
            <a:ext cx="3476490" cy="1786516"/>
          </a:xfrm>
          <a:prstGeom prst="rect">
            <a:avLst/>
          </a:prstGeom>
        </p:spPr>
        <p:txBody>
          <a:bodyPr anchor="t"/>
          <a:lstStyle>
            <a:lvl1pPr>
              <a:defRPr sz="4000">
                <a:solidFill>
                  <a:srgbClr val="44546A"/>
                </a:solidFill>
              </a:defRPr>
            </a:lvl1pPr>
          </a:lstStyle>
          <a:p>
            <a:pPr/>
            <a:r>
              <a:t>Playing in College</a:t>
            </a:r>
          </a:p>
        </p:txBody>
      </p:sp>
      <p:pic>
        <p:nvPicPr>
          <p:cNvPr id="255" name="Picture 7" descr="Picture 7"/>
          <p:cNvPicPr>
            <a:picLocks noChangeAspect="1"/>
          </p:cNvPicPr>
          <p:nvPr/>
        </p:nvPicPr>
        <p:blipFill>
          <a:blip r:embed="rId2">
            <a:extLst/>
          </a:blip>
          <a:stretch>
            <a:fillRect/>
          </a:stretch>
        </p:blipFill>
        <p:spPr>
          <a:xfrm>
            <a:off x="10821716" y="0"/>
            <a:ext cx="1319987" cy="651013"/>
          </a:xfrm>
          <a:prstGeom prst="rect">
            <a:avLst/>
          </a:prstGeom>
          <a:ln w="12700">
            <a:miter lim="400000"/>
          </a:ln>
        </p:spPr>
      </p:pic>
      <p:pic>
        <p:nvPicPr>
          <p:cNvPr id="256" name="Picture 2" descr="Picture 2"/>
          <p:cNvPicPr>
            <a:picLocks noChangeAspect="1"/>
          </p:cNvPicPr>
          <p:nvPr/>
        </p:nvPicPr>
        <p:blipFill>
          <a:blip r:embed="rId3">
            <a:extLst/>
          </a:blip>
          <a:stretch>
            <a:fillRect/>
          </a:stretch>
        </p:blipFill>
        <p:spPr>
          <a:xfrm>
            <a:off x="4474323" y="2825443"/>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ext Placeholder 1"/>
          <p:cNvSpPr txBox="1"/>
          <p:nvPr>
            <p:ph type="body" idx="1"/>
          </p:nvPr>
        </p:nvSpPr>
        <p:spPr>
          <a:xfrm>
            <a:off x="616401" y="1602317"/>
            <a:ext cx="11036459" cy="4519084"/>
          </a:xfrm>
          <a:prstGeom prst="rect">
            <a:avLst/>
          </a:prstGeom>
        </p:spPr>
        <p:txBody>
          <a:bodyPr/>
          <a:lstStyle/>
          <a:p>
            <a:pPr/>
            <a:r>
              <a:t>Only 7% of HS athletes play at the College Level- playing any Division is AWESOME!</a:t>
            </a:r>
          </a:p>
          <a:p>
            <a:pPr/>
            <a:r>
              <a:t>The higher your GPA, the more options you give yourself</a:t>
            </a:r>
          </a:p>
          <a:p>
            <a:pPr/>
            <a:r>
              <a:t>Your attitude is key, and your Club and HS coach will be consulted by colleges interested in you</a:t>
            </a:r>
          </a:p>
          <a:p>
            <a:pPr/>
            <a:r>
              <a:t>Don’t let pre-conceived notions about DI guide you- your fit with the school is the most important aspect of your search</a:t>
            </a:r>
          </a:p>
        </p:txBody>
      </p:sp>
      <p:sp>
        <p:nvSpPr>
          <p:cNvPr id="259" name="Title 2"/>
          <p:cNvSpPr txBox="1"/>
          <p:nvPr>
            <p:ph type="title"/>
          </p:nvPr>
        </p:nvSpPr>
        <p:spPr>
          <a:xfrm>
            <a:off x="583688" y="455085"/>
            <a:ext cx="11127317" cy="975783"/>
          </a:xfrm>
          <a:prstGeom prst="rect">
            <a:avLst/>
          </a:prstGeom>
        </p:spPr>
        <p:txBody>
          <a:bodyPr/>
          <a:lstStyle/>
          <a:p>
            <a:pPr/>
            <a:r>
              <a:t>Key Points</a:t>
            </a:r>
          </a:p>
        </p:txBody>
      </p:sp>
      <p:pic>
        <p:nvPicPr>
          <p:cNvPr id="260" name="Picture 3" descr="Picture 3"/>
          <p:cNvPicPr>
            <a:picLocks noChangeAspect="1"/>
          </p:cNvPicPr>
          <p:nvPr/>
        </p:nvPicPr>
        <p:blipFill>
          <a:blip r:embed="rId2">
            <a:extLst/>
          </a:blip>
          <a:stretch>
            <a:fillRect/>
          </a:stretch>
        </p:blipFill>
        <p:spPr>
          <a:xfrm>
            <a:off x="3839128" y="75262"/>
            <a:ext cx="3243354" cy="12071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anim calcmode="lin" valueType="num">
                                      <p:cBhvr>
                                        <p:cTn id="7" dur="500" fill="hold"/>
                                        <p:tgtEl>
                                          <p:spTgt spid="258">
                                            <p:bg/>
                                          </p:spTgt>
                                        </p:tgtEl>
                                        <p:attrNameLst>
                                          <p:attrName>ppt_x</p:attrName>
                                        </p:attrNameLst>
                                      </p:cBhvr>
                                      <p:tavLst>
                                        <p:tav tm="0">
                                          <p:val>
                                            <p:strVal val="#ppt_x"/>
                                          </p:val>
                                        </p:tav>
                                        <p:tav tm="100000">
                                          <p:val>
                                            <p:strVal val="#ppt_x"/>
                                          </p:val>
                                        </p:tav>
                                      </p:tavLst>
                                    </p:anim>
                                    <p:anim calcmode="lin" valueType="num">
                                      <p:cBhvr>
                                        <p:cTn id="8" dur="500" fill="hold"/>
                                        <p:tgtEl>
                                          <p:spTgt spid="258">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58">
                                            <p:txEl>
                                              <p:pRg st="0" end="0"/>
                                            </p:txEl>
                                          </p:spTgt>
                                        </p:tgtEl>
                                        <p:attrNameLst>
                                          <p:attrName>style.visibility</p:attrName>
                                        </p:attrNameLst>
                                      </p:cBhvr>
                                      <p:to>
                                        <p:strVal val="visible"/>
                                      </p:to>
                                    </p:set>
                                    <p:anim calcmode="lin" valueType="num">
                                      <p:cBhvr>
                                        <p:cTn id="11" dur="500" fill="hold"/>
                                        <p:tgtEl>
                                          <p:spTgt spid="25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58">
                                            <p:txEl>
                                              <p:pRg st="1" end="1"/>
                                            </p:txEl>
                                          </p:spTgt>
                                        </p:tgtEl>
                                        <p:attrNameLst>
                                          <p:attrName>style.visibility</p:attrName>
                                        </p:attrNameLst>
                                      </p:cBhvr>
                                      <p:to>
                                        <p:strVal val="visible"/>
                                      </p:to>
                                    </p:set>
                                    <p:anim calcmode="lin" valueType="num">
                                      <p:cBhvr>
                                        <p:cTn id="17" dur="500" fill="hold"/>
                                        <p:tgtEl>
                                          <p:spTgt spid="25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258">
                                            <p:txEl>
                                              <p:pRg st="2" end="2"/>
                                            </p:txEl>
                                          </p:spTgt>
                                        </p:tgtEl>
                                        <p:attrNameLst>
                                          <p:attrName>style.visibility</p:attrName>
                                        </p:attrNameLst>
                                      </p:cBhvr>
                                      <p:to>
                                        <p:strVal val="visible"/>
                                      </p:to>
                                    </p:set>
                                    <p:anim calcmode="lin" valueType="num">
                                      <p:cBhvr>
                                        <p:cTn id="23" dur="500" fill="hold"/>
                                        <p:tgtEl>
                                          <p:spTgt spid="25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258">
                                            <p:txEl>
                                              <p:pRg st="3" end="3"/>
                                            </p:txEl>
                                          </p:spTgt>
                                        </p:tgtEl>
                                        <p:attrNameLst>
                                          <p:attrName>style.visibility</p:attrName>
                                        </p:attrNameLst>
                                      </p:cBhvr>
                                      <p:to>
                                        <p:strVal val="visible"/>
                                      </p:to>
                                    </p:set>
                                    <p:anim calcmode="lin" valueType="num">
                                      <p:cBhvr>
                                        <p:cTn id="29" dur="500" fill="hold"/>
                                        <p:tgtEl>
                                          <p:spTgt spid="258">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5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58"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Picture 1" descr="Picture 1"/>
          <p:cNvPicPr>
            <a:picLocks noChangeAspect="1"/>
          </p:cNvPicPr>
          <p:nvPr/>
        </p:nvPicPr>
        <p:blipFill>
          <a:blip r:embed="rId2">
            <a:extLst/>
          </a:blip>
          <a:stretch>
            <a:fillRect/>
          </a:stretch>
        </p:blipFill>
        <p:spPr>
          <a:xfrm>
            <a:off x="3336542" y="0"/>
            <a:ext cx="5518916" cy="6858000"/>
          </a:xfrm>
          <a:prstGeom prst="rect">
            <a:avLst/>
          </a:prstGeom>
          <a:ln w="12700">
            <a:miter lim="400000"/>
          </a:ln>
        </p:spPr>
      </p:pic>
      <p:pic>
        <p:nvPicPr>
          <p:cNvPr id="263" name="Picture 2" descr="Picture 2"/>
          <p:cNvPicPr>
            <a:picLocks noChangeAspect="1"/>
          </p:cNvPicPr>
          <p:nvPr/>
        </p:nvPicPr>
        <p:blipFill>
          <a:blip r:embed="rId3">
            <a:extLst/>
          </a:blip>
          <a:stretch>
            <a:fillRect/>
          </a:stretch>
        </p:blipFill>
        <p:spPr>
          <a:xfrm>
            <a:off x="0" y="4570481"/>
            <a:ext cx="3243353" cy="1207114"/>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extBox 2"/>
          <p:cNvSpPr txBox="1"/>
          <p:nvPr/>
        </p:nvSpPr>
        <p:spPr>
          <a:xfrm>
            <a:off x="436609" y="572373"/>
            <a:ext cx="11013983" cy="12239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lvl1pPr>
          </a:lstStyle>
          <a:p>
            <a:pPr/>
            <a:r>
              <a:t>Received no scholarship offers from any NCAA Division I program</a:t>
            </a:r>
          </a:p>
        </p:txBody>
      </p:sp>
      <p:pic>
        <p:nvPicPr>
          <p:cNvPr id="266" name="Picture 3" descr="Picture 3"/>
          <p:cNvPicPr>
            <a:picLocks noChangeAspect="1"/>
          </p:cNvPicPr>
          <p:nvPr/>
        </p:nvPicPr>
        <p:blipFill>
          <a:blip r:embed="rId2">
            <a:extLst/>
          </a:blip>
          <a:stretch>
            <a:fillRect/>
          </a:stretch>
        </p:blipFill>
        <p:spPr>
          <a:xfrm>
            <a:off x="4083387" y="1974218"/>
            <a:ext cx="3834433" cy="4793039"/>
          </a:xfrm>
          <a:prstGeom prst="rect">
            <a:avLst/>
          </a:prstGeom>
          <a:ln w="12700">
            <a:miter lim="400000"/>
          </a:ln>
        </p:spPr>
      </p:pic>
      <p:pic>
        <p:nvPicPr>
          <p:cNvPr id="267" name="Picture 1" descr="Picture 1"/>
          <p:cNvPicPr>
            <a:picLocks noChangeAspect="1"/>
          </p:cNvPicPr>
          <p:nvPr/>
        </p:nvPicPr>
        <p:blipFill>
          <a:blip r:embed="rId3">
            <a:extLst/>
          </a:blip>
          <a:stretch>
            <a:fillRect/>
          </a:stretch>
        </p:blipFill>
        <p:spPr>
          <a:xfrm>
            <a:off x="146628" y="5191714"/>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icture 1" descr="Picture 1"/>
          <p:cNvPicPr>
            <a:picLocks noChangeAspect="1"/>
          </p:cNvPicPr>
          <p:nvPr/>
        </p:nvPicPr>
        <p:blipFill>
          <a:blip r:embed="rId2">
            <a:extLst/>
          </a:blip>
          <a:stretch>
            <a:fillRect/>
          </a:stretch>
        </p:blipFill>
        <p:spPr>
          <a:xfrm>
            <a:off x="3351948" y="0"/>
            <a:ext cx="5488103" cy="6858000"/>
          </a:xfrm>
          <a:prstGeom prst="rect">
            <a:avLst/>
          </a:prstGeom>
          <a:ln w="12700">
            <a:miter lim="400000"/>
          </a:ln>
        </p:spPr>
      </p:pic>
      <p:pic>
        <p:nvPicPr>
          <p:cNvPr id="270" name="Picture 2" descr="Picture 2"/>
          <p:cNvPicPr>
            <a:picLocks noChangeAspect="1"/>
          </p:cNvPicPr>
          <p:nvPr/>
        </p:nvPicPr>
        <p:blipFill>
          <a:blip r:embed="rId3">
            <a:extLst/>
          </a:blip>
          <a:stretch>
            <a:fillRect/>
          </a:stretch>
        </p:blipFill>
        <p:spPr>
          <a:xfrm>
            <a:off x="108595" y="4451818"/>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Picture 1" descr="Picture 1"/>
          <p:cNvPicPr>
            <a:picLocks noChangeAspect="1"/>
          </p:cNvPicPr>
          <p:nvPr/>
        </p:nvPicPr>
        <p:blipFill>
          <a:blip r:embed="rId2">
            <a:extLst/>
          </a:blip>
          <a:stretch>
            <a:fillRect/>
          </a:stretch>
        </p:blipFill>
        <p:spPr>
          <a:xfrm>
            <a:off x="3320962" y="0"/>
            <a:ext cx="5550076" cy="6858000"/>
          </a:xfrm>
          <a:prstGeom prst="rect">
            <a:avLst/>
          </a:prstGeom>
          <a:ln w="12700">
            <a:miter lim="400000"/>
          </a:ln>
        </p:spPr>
      </p:pic>
      <p:pic>
        <p:nvPicPr>
          <p:cNvPr id="273" name="Picture 2" descr="Picture 2"/>
          <p:cNvPicPr>
            <a:picLocks noChangeAspect="1"/>
          </p:cNvPicPr>
          <p:nvPr/>
        </p:nvPicPr>
        <p:blipFill>
          <a:blip r:embed="rId3">
            <a:extLst/>
          </a:blip>
          <a:stretch>
            <a:fillRect/>
          </a:stretch>
        </p:blipFill>
        <p:spPr>
          <a:xfrm>
            <a:off x="0" y="82242"/>
            <a:ext cx="3243353" cy="120711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icture 1" descr="Picture 1"/>
          <p:cNvPicPr>
            <a:picLocks noChangeAspect="1"/>
          </p:cNvPicPr>
          <p:nvPr/>
        </p:nvPicPr>
        <p:blipFill>
          <a:blip r:embed="rId2">
            <a:extLst/>
          </a:blip>
          <a:stretch>
            <a:fillRect/>
          </a:stretch>
        </p:blipFill>
        <p:spPr>
          <a:xfrm>
            <a:off x="3333095" y="0"/>
            <a:ext cx="5525809" cy="6858000"/>
          </a:xfrm>
          <a:prstGeom prst="rect">
            <a:avLst/>
          </a:prstGeom>
          <a:ln w="12700">
            <a:miter lim="400000"/>
          </a:ln>
        </p:spPr>
      </p:pic>
      <p:pic>
        <p:nvPicPr>
          <p:cNvPr id="276" name="Picture 2" descr="Picture 2"/>
          <p:cNvPicPr>
            <a:picLocks noChangeAspect="1"/>
          </p:cNvPicPr>
          <p:nvPr/>
        </p:nvPicPr>
        <p:blipFill>
          <a:blip r:embed="rId3">
            <a:extLst/>
          </a:blip>
          <a:stretch>
            <a:fillRect/>
          </a:stretch>
        </p:blipFill>
        <p:spPr>
          <a:xfrm>
            <a:off x="89742" y="24278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Picture 2" descr="Picture 2"/>
          <p:cNvPicPr>
            <a:picLocks noChangeAspect="1"/>
          </p:cNvPicPr>
          <p:nvPr/>
        </p:nvPicPr>
        <p:blipFill>
          <a:blip r:embed="rId2">
            <a:extLst/>
          </a:blip>
          <a:stretch>
            <a:fillRect/>
          </a:stretch>
        </p:blipFill>
        <p:spPr>
          <a:xfrm>
            <a:off x="328065" y="328890"/>
            <a:ext cx="5214176" cy="3943504"/>
          </a:xfrm>
          <a:prstGeom prst="rect">
            <a:avLst/>
          </a:prstGeom>
          <a:ln w="12700">
            <a:miter lim="400000"/>
          </a:ln>
        </p:spPr>
      </p:pic>
      <p:pic>
        <p:nvPicPr>
          <p:cNvPr id="279" name="Picture 4" descr="Picture 4"/>
          <p:cNvPicPr>
            <a:picLocks noChangeAspect="1"/>
          </p:cNvPicPr>
          <p:nvPr/>
        </p:nvPicPr>
        <p:blipFill>
          <a:blip r:embed="rId3">
            <a:extLst/>
          </a:blip>
          <a:stretch>
            <a:fillRect/>
          </a:stretch>
        </p:blipFill>
        <p:spPr>
          <a:xfrm>
            <a:off x="5760315" y="356187"/>
            <a:ext cx="5966935" cy="3496857"/>
          </a:xfrm>
          <a:prstGeom prst="rect">
            <a:avLst/>
          </a:prstGeom>
          <a:ln w="12700">
            <a:miter lim="400000"/>
          </a:ln>
        </p:spPr>
      </p:pic>
      <p:pic>
        <p:nvPicPr>
          <p:cNvPr id="280" name="Picture 1" descr="Picture 1"/>
          <p:cNvPicPr>
            <a:picLocks noChangeAspect="1"/>
          </p:cNvPicPr>
          <p:nvPr/>
        </p:nvPicPr>
        <p:blipFill>
          <a:blip r:embed="rId4">
            <a:extLst/>
          </a:blip>
          <a:stretch>
            <a:fillRect/>
          </a:stretch>
        </p:blipFill>
        <p:spPr>
          <a:xfrm>
            <a:off x="4292839" y="4738003"/>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extLst/>
          </a:blip>
          <a:stretch>
            <a:fillRect/>
          </a:stretch>
        </p:blipFill>
        <p:spPr>
          <a:xfrm>
            <a:off x="2638498" y="281124"/>
            <a:ext cx="6821279" cy="6210419"/>
          </a:xfrm>
          <a:prstGeom prst="rect">
            <a:avLst/>
          </a:prstGeom>
          <a:ln w="12700">
            <a:miter lim="400000"/>
          </a:ln>
        </p:spPr>
      </p:pic>
      <p:pic>
        <p:nvPicPr>
          <p:cNvPr id="283" name="Picture 1" descr="Picture 1"/>
          <p:cNvPicPr>
            <a:picLocks noChangeAspect="1"/>
          </p:cNvPicPr>
          <p:nvPr/>
        </p:nvPicPr>
        <p:blipFill>
          <a:blip r:embed="rId3">
            <a:extLst/>
          </a:blip>
          <a:stretch>
            <a:fillRect/>
          </a:stretch>
        </p:blipFill>
        <p:spPr>
          <a:xfrm>
            <a:off x="9213846" y="584814"/>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Picture 1" descr="Picture 1"/>
          <p:cNvPicPr>
            <a:picLocks noChangeAspect="1"/>
          </p:cNvPicPr>
          <p:nvPr/>
        </p:nvPicPr>
        <p:blipFill>
          <a:blip r:embed="rId2">
            <a:extLst/>
          </a:blip>
          <a:stretch>
            <a:fillRect/>
          </a:stretch>
        </p:blipFill>
        <p:spPr>
          <a:xfrm>
            <a:off x="952500" y="0"/>
            <a:ext cx="10287000" cy="6858000"/>
          </a:xfrm>
          <a:prstGeom prst="rect">
            <a:avLst/>
          </a:prstGeom>
          <a:ln w="12700">
            <a:miter lim="400000"/>
          </a:ln>
        </p:spPr>
      </p:pic>
      <p:pic>
        <p:nvPicPr>
          <p:cNvPr id="286" name="Picture 2" descr="Picture 2"/>
          <p:cNvPicPr>
            <a:picLocks noChangeAspect="1"/>
          </p:cNvPicPr>
          <p:nvPr/>
        </p:nvPicPr>
        <p:blipFill>
          <a:blip r:embed="rId3">
            <a:extLst/>
          </a:blip>
          <a:stretch>
            <a:fillRect/>
          </a:stretch>
        </p:blipFill>
        <p:spPr>
          <a:xfrm>
            <a:off x="8948646" y="5401119"/>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extBox 2"/>
          <p:cNvSpPr txBox="1"/>
          <p:nvPr/>
        </p:nvSpPr>
        <p:spPr>
          <a:xfrm>
            <a:off x="310965" y="286185"/>
            <a:ext cx="11677099" cy="61993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6600">
                <a:solidFill>
                  <a:srgbClr val="FF0000"/>
                </a:solidFill>
              </a:defRPr>
            </a:pPr>
            <a:r>
              <a:t>“Son, we love you very much, but if you want to go to college, you will have to figure out what the best school is for you and how to pay for it!”</a:t>
            </a:r>
          </a:p>
          <a:p>
            <a:pPr algn="ctr">
              <a:defRPr b="1" sz="3200"/>
            </a:pPr>
          </a:p>
          <a:p>
            <a:pPr algn="ctr">
              <a:defRPr b="1" sz="3200"/>
            </a:pPr>
            <a:r>
              <a:t>- Carl &amp; Erika Adams, 1980 -</a:t>
            </a:r>
          </a:p>
        </p:txBody>
      </p:sp>
      <p:pic>
        <p:nvPicPr>
          <p:cNvPr id="156" name="Picture 1" descr="Picture 1"/>
          <p:cNvPicPr>
            <a:picLocks noChangeAspect="1"/>
          </p:cNvPicPr>
          <p:nvPr/>
        </p:nvPicPr>
        <p:blipFill>
          <a:blip r:embed="rId2">
            <a:extLst/>
          </a:blip>
          <a:stretch>
            <a:fillRect/>
          </a:stretch>
        </p:blipFill>
        <p:spPr>
          <a:xfrm>
            <a:off x="158217" y="5234604"/>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icture 1" descr="Picture 1"/>
          <p:cNvPicPr>
            <a:picLocks noChangeAspect="1"/>
          </p:cNvPicPr>
          <p:nvPr/>
        </p:nvPicPr>
        <p:blipFill>
          <a:blip r:embed="rId2">
            <a:extLst/>
          </a:blip>
          <a:stretch>
            <a:fillRect/>
          </a:stretch>
        </p:blipFill>
        <p:spPr>
          <a:xfrm>
            <a:off x="2401173" y="0"/>
            <a:ext cx="6247236" cy="6858000"/>
          </a:xfrm>
          <a:prstGeom prst="rect">
            <a:avLst/>
          </a:prstGeom>
          <a:ln w="12700">
            <a:miter lim="400000"/>
          </a:ln>
        </p:spPr>
      </p:pic>
      <p:pic>
        <p:nvPicPr>
          <p:cNvPr id="289" name="Picture 2" descr="Picture 2"/>
          <p:cNvPicPr>
            <a:picLocks noChangeAspect="1"/>
          </p:cNvPicPr>
          <p:nvPr/>
        </p:nvPicPr>
        <p:blipFill>
          <a:blip r:embed="rId3">
            <a:extLst/>
          </a:blip>
          <a:stretch>
            <a:fillRect/>
          </a:stretch>
        </p:blipFill>
        <p:spPr>
          <a:xfrm>
            <a:off x="8948646" y="766297"/>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Picture 3" descr="Picture 3"/>
          <p:cNvPicPr>
            <a:picLocks noChangeAspect="1"/>
          </p:cNvPicPr>
          <p:nvPr/>
        </p:nvPicPr>
        <p:blipFill>
          <a:blip r:embed="rId2">
            <a:extLst/>
          </a:blip>
          <a:stretch>
            <a:fillRect/>
          </a:stretch>
        </p:blipFill>
        <p:spPr>
          <a:xfrm>
            <a:off x="0" y="983974"/>
            <a:ext cx="6219558" cy="5874026"/>
          </a:xfrm>
          <a:prstGeom prst="rect">
            <a:avLst/>
          </a:prstGeom>
          <a:ln w="12700">
            <a:miter lim="400000"/>
          </a:ln>
        </p:spPr>
      </p:pic>
      <p:sp>
        <p:nvSpPr>
          <p:cNvPr id="292" name="Title 1"/>
          <p:cNvSpPr txBox="1"/>
          <p:nvPr/>
        </p:nvSpPr>
        <p:spPr>
          <a:xfrm>
            <a:off x="579704" y="127094"/>
            <a:ext cx="9611890" cy="975783"/>
          </a:xfrm>
          <a:prstGeom prst="rect">
            <a:avLst/>
          </a:prstGeom>
          <a:ln w="12700">
            <a:miter lim="400000"/>
          </a:ln>
          <a:extLst>
            <a:ext uri="{C572A759-6A51-4108-AA02-DFA0A04FC94B}">
              <ma14:wrappingTextBoxFlag xmlns:ma14="http://schemas.microsoft.com/office/mac/drawingml/2011/main" val="1"/>
            </a:ext>
          </a:extLst>
        </p:spPr>
        <p:txBody>
          <a:bodyPr lIns="45711" tIns="45711" rIns="45711" bIns="45711" anchor="ctr">
            <a:normAutofit fontScale="100000" lnSpcReduction="0"/>
          </a:bodyPr>
          <a:lstStyle>
            <a:lvl1pPr defTabSz="912260">
              <a:lnSpc>
                <a:spcPct val="80000"/>
              </a:lnSpc>
              <a:defRPr sz="3500">
                <a:solidFill>
                  <a:srgbClr val="0D274D"/>
                </a:solidFill>
                <a:latin typeface="CiscoSansTT ExtraLight"/>
                <a:ea typeface="CiscoSansTT ExtraLight"/>
                <a:cs typeface="CiscoSansTT ExtraLight"/>
                <a:sym typeface="CiscoSansTT ExtraLight"/>
              </a:defRPr>
            </a:lvl1pPr>
          </a:lstStyle>
          <a:p>
            <a:pPr/>
            <a:r>
              <a:t>Statistics on playing in College</a:t>
            </a:r>
          </a:p>
        </p:txBody>
      </p:sp>
      <p:sp>
        <p:nvSpPr>
          <p:cNvPr id="293" name="TextBox 6"/>
          <p:cNvSpPr txBox="1"/>
          <p:nvPr/>
        </p:nvSpPr>
        <p:spPr>
          <a:xfrm>
            <a:off x="6703941" y="1138031"/>
            <a:ext cx="5140190" cy="401995"/>
          </a:xfrm>
          <a:prstGeom prst="rect">
            <a:avLst/>
          </a:prstGeom>
          <a:solidFill>
            <a:srgbClr val="BDD7EE"/>
          </a:solidFill>
          <a:ln>
            <a:solidFill>
              <a:schemeClr val="accent5"/>
            </a:solidFill>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The odds are more challenging for Men</a:t>
            </a:r>
          </a:p>
        </p:txBody>
      </p:sp>
      <p:sp>
        <p:nvSpPr>
          <p:cNvPr id="294" name="TextBox 9"/>
          <p:cNvSpPr txBox="1"/>
          <p:nvPr/>
        </p:nvSpPr>
        <p:spPr>
          <a:xfrm>
            <a:off x="6694997" y="1718280"/>
            <a:ext cx="5240906" cy="538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Char char="❖"/>
              <a:defRPr sz="1600"/>
            </a:pPr>
            <a:r>
              <a:t>The odds of Women playing D1 is much higher than Men:</a:t>
            </a:r>
          </a:p>
          <a:p>
            <a:pPr lvl="1" marL="742950" indent="-285750">
              <a:buSzPct val="100000"/>
              <a:buChar char="❖"/>
              <a:defRPr sz="1600"/>
            </a:pPr>
            <a:r>
              <a:t>Male:	119:1, .8%</a:t>
            </a:r>
          </a:p>
          <a:p>
            <a:pPr lvl="1" marL="742950" indent="-285750">
              <a:buSzPct val="100000"/>
              <a:buChar char="❖"/>
              <a:defRPr sz="1600"/>
            </a:pPr>
            <a:r>
              <a:t>Female:	48:1, 2.1%</a:t>
            </a:r>
          </a:p>
          <a:p>
            <a:pPr lvl="1" marL="742950" indent="-285750">
              <a:buSzPct val="100000"/>
              <a:buChar char="❖"/>
              <a:defRPr sz="1600"/>
            </a:pPr>
          </a:p>
          <a:p>
            <a:pPr marL="285750" indent="-285750">
              <a:buSzPct val="100000"/>
              <a:buChar char="❖"/>
              <a:defRPr sz="1600"/>
            </a:pPr>
            <a:r>
              <a:t>Odds of playing at any College Level:</a:t>
            </a:r>
          </a:p>
          <a:p>
            <a:pPr lvl="1" marL="742950" indent="-285750">
              <a:buSzPct val="100000"/>
              <a:buChar char="❖"/>
              <a:defRPr sz="1600"/>
            </a:pPr>
            <a:r>
              <a:t>Male	14:1, 7.4%</a:t>
            </a:r>
          </a:p>
          <a:p>
            <a:pPr lvl="1" marL="742950" indent="-285750">
              <a:buSzPct val="100000"/>
              <a:buChar char="❖"/>
              <a:defRPr sz="1600"/>
            </a:pPr>
            <a:r>
              <a:t>Female	10:1, 9.7%</a:t>
            </a:r>
          </a:p>
          <a:p>
            <a:pPr lvl="1">
              <a:defRPr sz="1600"/>
            </a:pPr>
          </a:p>
          <a:p>
            <a:pPr marL="285750" indent="-285750">
              <a:buSzPct val="100000"/>
              <a:buChar char="❖"/>
              <a:defRPr sz="1600"/>
            </a:pPr>
            <a:r>
              <a:t>There are 40% fewer Men’s D1 Programs:</a:t>
            </a:r>
          </a:p>
          <a:p>
            <a:pPr lvl="1" marL="742950" indent="-285750">
              <a:buSzPct val="100000"/>
              <a:buChar char="❖"/>
              <a:defRPr sz="1600"/>
            </a:pPr>
            <a:r>
              <a:t>Male: 	205</a:t>
            </a:r>
          </a:p>
          <a:p>
            <a:pPr lvl="1" marL="742950" indent="-285750">
              <a:buSzPct val="100000"/>
              <a:buChar char="❖"/>
              <a:defRPr sz="1600"/>
            </a:pPr>
            <a:r>
              <a:t>Female:	338</a:t>
            </a:r>
          </a:p>
          <a:p>
            <a:pPr lvl="1" marL="742950" indent="-285750">
              <a:buSzPct val="100000"/>
              <a:buChar char="❖"/>
              <a:defRPr sz="1600"/>
            </a:pPr>
          </a:p>
          <a:p>
            <a:pPr marL="285750" indent="-285750">
              <a:buSzPct val="100000"/>
              <a:buChar char="❖"/>
              <a:defRPr sz="1600"/>
            </a:pPr>
            <a:r>
              <a:t>There are 16% more male HS players than Female:</a:t>
            </a:r>
          </a:p>
          <a:p>
            <a:pPr lvl="1" marL="742950" indent="-285750">
              <a:buSzPct val="100000"/>
              <a:buChar char="❖"/>
              <a:defRPr sz="1600"/>
            </a:pPr>
            <a:r>
              <a:t>Male:	476,203</a:t>
            </a:r>
          </a:p>
          <a:p>
            <a:pPr lvl="1" marL="742950" indent="-285750">
              <a:buSzPct val="100000"/>
              <a:buChar char="❖"/>
              <a:defRPr sz="1600"/>
            </a:pPr>
            <a:r>
              <a:t>Female:	408,807</a:t>
            </a:r>
          </a:p>
          <a:p>
            <a:pPr lvl="1" marL="742950" indent="-285750">
              <a:buSzPct val="100000"/>
              <a:buChar char="❖"/>
              <a:defRPr sz="1600"/>
            </a:pPr>
          </a:p>
          <a:p>
            <a:pPr marL="285750" indent="-285750">
              <a:buSzPct val="100000"/>
              <a:buChar char="❖"/>
              <a:defRPr sz="1600"/>
            </a:pPr>
            <a:r>
              <a:t>There is a higher % of Male international players:</a:t>
            </a:r>
          </a:p>
          <a:p>
            <a:pPr lvl="1" marL="742950" indent="-285750">
              <a:buSzPct val="100000"/>
              <a:buChar char="❖"/>
              <a:defRPr sz="1600"/>
            </a:pPr>
            <a:r>
              <a:t>Male:	34%</a:t>
            </a:r>
          </a:p>
          <a:p>
            <a:pPr lvl="1" marL="742950" indent="-285750">
              <a:buSzPct val="100000"/>
              <a:buChar char="❖"/>
              <a:defRPr sz="1600"/>
            </a:pPr>
            <a:r>
              <a:t>Female:	11%</a:t>
            </a:r>
          </a:p>
          <a:p>
            <a:pPr lvl="1" marL="742950" indent="-285750">
              <a:buSzPct val="100000"/>
              <a:buChar char="❖"/>
              <a:defRPr sz="1600"/>
            </a:pPr>
          </a:p>
        </p:txBody>
      </p:sp>
      <p:pic>
        <p:nvPicPr>
          <p:cNvPr id="295" name="Picture 1" descr="Picture 1"/>
          <p:cNvPicPr>
            <a:picLocks noChangeAspect="1"/>
          </p:cNvPicPr>
          <p:nvPr/>
        </p:nvPicPr>
        <p:blipFill>
          <a:blip r:embed="rId3">
            <a:extLst/>
          </a:blip>
          <a:stretch>
            <a:fillRect/>
          </a:stretch>
        </p:blipFill>
        <p:spPr>
          <a:xfrm>
            <a:off x="8264545" y="11427"/>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Rectangle 7"/>
          <p:cNvSpPr/>
          <p:nvPr/>
        </p:nvSpPr>
        <p:spPr>
          <a:xfrm>
            <a:off x="238538" y="964095"/>
            <a:ext cx="11569150" cy="5302527"/>
          </a:xfrm>
          <a:prstGeom prst="rect">
            <a:avLst/>
          </a:prstGeom>
          <a:solidFill>
            <a:srgbClr val="D6DCE5"/>
          </a:solidFill>
          <a:ln w="12700">
            <a:solidFill>
              <a:schemeClr val="accent1"/>
            </a:solidFill>
            <a:miter/>
          </a:ln>
        </p:spPr>
        <p:txBody>
          <a:bodyPr lIns="45719" rIns="45719" anchor="ctr"/>
          <a:lstStyle/>
          <a:p>
            <a:pPr algn="ctr">
              <a:lnSpc>
                <a:spcPct val="110000"/>
              </a:lnSpc>
              <a:spcBef>
                <a:spcPts val="1200"/>
              </a:spcBef>
              <a:defRPr>
                <a:solidFill>
                  <a:srgbClr val="FFFFFF"/>
                </a:solidFill>
              </a:defRPr>
            </a:pPr>
          </a:p>
        </p:txBody>
      </p:sp>
      <p:sp>
        <p:nvSpPr>
          <p:cNvPr id="298" name="Title 2"/>
          <p:cNvSpPr txBox="1"/>
          <p:nvPr>
            <p:ph type="title"/>
          </p:nvPr>
        </p:nvSpPr>
        <p:spPr>
          <a:xfrm>
            <a:off x="682624" y="451816"/>
            <a:ext cx="10825165" cy="454026"/>
          </a:xfrm>
          <a:prstGeom prst="rect">
            <a:avLst/>
          </a:prstGeom>
        </p:spPr>
        <p:txBody>
          <a:bodyPr/>
          <a:lstStyle>
            <a:lvl1pPr defTabSz="557784">
              <a:defRPr sz="2379">
                <a:latin typeface="CiscoSansTT ExtraLight"/>
                <a:ea typeface="CiscoSansTT ExtraLight"/>
                <a:cs typeface="CiscoSansTT ExtraLight"/>
                <a:sym typeface="CiscoSansTT ExtraLight"/>
              </a:defRPr>
            </a:lvl1pPr>
          </a:lstStyle>
          <a:p>
            <a:pPr/>
            <a:r>
              <a:t>Playing at one of Florida’s 8 DI Women’s Programs</a:t>
            </a:r>
          </a:p>
        </p:txBody>
      </p:sp>
      <p:grpSp>
        <p:nvGrpSpPr>
          <p:cNvPr id="301" name="Rectangle 22"/>
          <p:cNvGrpSpPr/>
          <p:nvPr/>
        </p:nvGrpSpPr>
        <p:grpSpPr>
          <a:xfrm>
            <a:off x="682625" y="1825410"/>
            <a:ext cx="713823" cy="454024"/>
            <a:chOff x="0" y="0"/>
            <a:chExt cx="713822" cy="454023"/>
          </a:xfrm>
        </p:grpSpPr>
        <p:sp>
          <p:nvSpPr>
            <p:cNvPr id="299" name="Rectangle"/>
            <p:cNvSpPr/>
            <p:nvPr/>
          </p:nvSpPr>
          <p:spPr>
            <a:xfrm>
              <a:off x="0" y="-1"/>
              <a:ext cx="713823" cy="454025"/>
            </a:xfrm>
            <a:prstGeom prst="rect">
              <a:avLst/>
            </a:prstGeom>
            <a:solidFill>
              <a:srgbClr val="DAE3F3"/>
            </a:solidFill>
            <a:ln w="12700" cap="flat">
              <a:noFill/>
              <a:miter lim="400000"/>
            </a:ln>
            <a:effectLst/>
          </p:spPr>
          <p:txBody>
            <a:bodyPr wrap="square" lIns="45719" tIns="45719" rIns="45719" bIns="45719" numCol="1" anchor="ctr">
              <a:noAutofit/>
            </a:bodyPr>
            <a:lstStyle/>
            <a:p>
              <a:pPr algn="ctr"/>
            </a:p>
          </p:txBody>
        </p:sp>
        <p:sp>
          <p:nvSpPr>
            <p:cNvPr id="300" name="41"/>
            <p:cNvSpPr txBox="1"/>
            <p:nvPr/>
          </p:nvSpPr>
          <p:spPr>
            <a:xfrm>
              <a:off x="45719" y="60641"/>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0D274D"/>
                  </a:solidFill>
                  <a:latin typeface="CiscoSansTT"/>
                  <a:ea typeface="CiscoSansTT"/>
                  <a:cs typeface="CiscoSansTT"/>
                  <a:sym typeface="CiscoSansTT"/>
                </a:defRPr>
              </a:lvl1pPr>
            </a:lstStyle>
            <a:p>
              <a:pPr/>
              <a:r>
                <a:t>41</a:t>
              </a:r>
            </a:p>
          </p:txBody>
        </p:sp>
      </p:grpSp>
      <p:sp>
        <p:nvSpPr>
          <p:cNvPr id="302" name="Shape0_20230106_160344"/>
          <p:cNvSpPr txBox="1"/>
          <p:nvPr/>
        </p:nvSpPr>
        <p:spPr>
          <a:xfrm>
            <a:off x="1776994" y="1838364"/>
            <a:ext cx="9639356" cy="4504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2022-2023 Season Total of Freshmen Recruited (low due to coaching changes at UF and FSU)</a:t>
            </a:r>
          </a:p>
        </p:txBody>
      </p:sp>
      <p:grpSp>
        <p:nvGrpSpPr>
          <p:cNvPr id="305" name="Rectangle 23"/>
          <p:cNvGrpSpPr/>
          <p:nvPr/>
        </p:nvGrpSpPr>
        <p:grpSpPr>
          <a:xfrm>
            <a:off x="682625" y="2383092"/>
            <a:ext cx="713823" cy="454024"/>
            <a:chOff x="0" y="0"/>
            <a:chExt cx="713822" cy="454023"/>
          </a:xfrm>
        </p:grpSpPr>
        <p:sp>
          <p:nvSpPr>
            <p:cNvPr id="303" name="Rectangle"/>
            <p:cNvSpPr/>
            <p:nvPr/>
          </p:nvSpPr>
          <p:spPr>
            <a:xfrm>
              <a:off x="0" y="-1"/>
              <a:ext cx="713823" cy="454025"/>
            </a:xfrm>
            <a:prstGeom prst="rect">
              <a:avLst/>
            </a:prstGeom>
            <a:solidFill>
              <a:srgbClr val="B4C7E7"/>
            </a:solidFill>
            <a:ln w="12700" cap="flat">
              <a:noFill/>
              <a:miter lim="400000"/>
            </a:ln>
            <a:effectLst/>
          </p:spPr>
          <p:txBody>
            <a:bodyPr wrap="square" lIns="45719" tIns="45719" rIns="45719" bIns="45719" numCol="1" anchor="ctr">
              <a:noAutofit/>
            </a:bodyPr>
            <a:lstStyle/>
            <a:p>
              <a:pPr algn="ctr"/>
            </a:p>
          </p:txBody>
        </p:sp>
        <p:sp>
          <p:nvSpPr>
            <p:cNvPr id="304" name="10"/>
            <p:cNvSpPr txBox="1"/>
            <p:nvPr/>
          </p:nvSpPr>
          <p:spPr>
            <a:xfrm>
              <a:off x="45719" y="60641"/>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5F6F9"/>
                  </a:solidFill>
                  <a:latin typeface="CiscoSansTT"/>
                  <a:ea typeface="CiscoSansTT"/>
                  <a:cs typeface="CiscoSansTT"/>
                  <a:sym typeface="CiscoSansTT"/>
                </a:defRPr>
              </a:lvl1pPr>
            </a:lstStyle>
            <a:p>
              <a:pPr/>
              <a:r>
                <a:t>10</a:t>
              </a:r>
            </a:p>
          </p:txBody>
        </p:sp>
      </p:grpSp>
      <p:sp>
        <p:nvSpPr>
          <p:cNvPr id="306" name="Shape1_20230106_160344"/>
          <p:cNvSpPr txBox="1"/>
          <p:nvPr/>
        </p:nvSpPr>
        <p:spPr>
          <a:xfrm>
            <a:off x="1776994" y="2377586"/>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International Players</a:t>
            </a:r>
          </a:p>
        </p:txBody>
      </p:sp>
      <p:grpSp>
        <p:nvGrpSpPr>
          <p:cNvPr id="309" name="Rectangle 24"/>
          <p:cNvGrpSpPr/>
          <p:nvPr/>
        </p:nvGrpSpPr>
        <p:grpSpPr>
          <a:xfrm>
            <a:off x="682625" y="2950722"/>
            <a:ext cx="713823" cy="454026"/>
            <a:chOff x="0" y="0"/>
            <a:chExt cx="713822" cy="454025"/>
          </a:xfrm>
        </p:grpSpPr>
        <p:sp>
          <p:nvSpPr>
            <p:cNvPr id="307" name="Rectangle"/>
            <p:cNvSpPr/>
            <p:nvPr/>
          </p:nvSpPr>
          <p:spPr>
            <a:xfrm>
              <a:off x="0" y="0"/>
              <a:ext cx="713823" cy="454025"/>
            </a:xfrm>
            <a:prstGeom prst="rect">
              <a:avLst/>
            </a:prstGeom>
            <a:solidFill>
              <a:srgbClr val="8FAADC"/>
            </a:solidFill>
            <a:ln w="12700" cap="flat">
              <a:noFill/>
              <a:miter lim="400000"/>
            </a:ln>
            <a:effectLst/>
          </p:spPr>
          <p:txBody>
            <a:bodyPr wrap="square" lIns="45719" tIns="45719" rIns="45719" bIns="45719" numCol="1" anchor="ctr">
              <a:noAutofit/>
            </a:bodyPr>
            <a:lstStyle/>
            <a:p>
              <a:pPr algn="ctr">
                <a:defRPr sz="1600">
                  <a:solidFill>
                    <a:srgbClr val="F5F6F9"/>
                  </a:solidFill>
                  <a:latin typeface="CiscoSansTT"/>
                  <a:ea typeface="CiscoSansTT"/>
                  <a:cs typeface="CiscoSansTT"/>
                  <a:sym typeface="CiscoSansTT"/>
                </a:defRPr>
              </a:pPr>
            </a:p>
          </p:txBody>
        </p:sp>
        <p:sp>
          <p:nvSpPr>
            <p:cNvPr id="308" name="9"/>
            <p:cNvSpPr txBox="1"/>
            <p:nvPr/>
          </p:nvSpPr>
          <p:spPr>
            <a:xfrm>
              <a:off x="45719" y="60642"/>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5F6F9"/>
                  </a:solidFill>
                  <a:latin typeface="CiscoSansTT"/>
                  <a:ea typeface="CiscoSansTT"/>
                  <a:cs typeface="CiscoSansTT"/>
                  <a:sym typeface="CiscoSansTT"/>
                </a:defRPr>
              </a:lvl1pPr>
            </a:lstStyle>
            <a:p>
              <a:pPr/>
              <a:r>
                <a:t>9</a:t>
              </a:r>
            </a:p>
          </p:txBody>
        </p:sp>
      </p:grpSp>
      <p:sp>
        <p:nvSpPr>
          <p:cNvPr id="310" name="Shape2_20230106_160344"/>
          <p:cNvSpPr txBox="1"/>
          <p:nvPr/>
        </p:nvSpPr>
        <p:spPr>
          <a:xfrm>
            <a:off x="1776994" y="2945214"/>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Out of State Players</a:t>
            </a:r>
          </a:p>
        </p:txBody>
      </p:sp>
      <p:grpSp>
        <p:nvGrpSpPr>
          <p:cNvPr id="313" name="Rectangle 25"/>
          <p:cNvGrpSpPr/>
          <p:nvPr/>
        </p:nvGrpSpPr>
        <p:grpSpPr>
          <a:xfrm>
            <a:off x="682625" y="4656775"/>
            <a:ext cx="713823" cy="454026"/>
            <a:chOff x="0" y="0"/>
            <a:chExt cx="713822" cy="454025"/>
          </a:xfrm>
        </p:grpSpPr>
        <p:sp>
          <p:nvSpPr>
            <p:cNvPr id="311" name="Rectangle"/>
            <p:cNvSpPr/>
            <p:nvPr/>
          </p:nvSpPr>
          <p:spPr>
            <a:xfrm>
              <a:off x="0" y="0"/>
              <a:ext cx="713823" cy="454025"/>
            </a:xfrm>
            <a:prstGeom prst="rect">
              <a:avLst/>
            </a:prstGeom>
            <a:solidFill>
              <a:srgbClr val="1A1A1A"/>
            </a:solidFill>
            <a:ln w="12700" cap="flat">
              <a:noFill/>
              <a:miter lim="400000"/>
            </a:ln>
            <a:effectLst/>
          </p:spPr>
          <p:txBody>
            <a:bodyPr wrap="square" lIns="45719" tIns="45719" rIns="45719" bIns="45719" numCol="1" anchor="ctr">
              <a:noAutofit/>
            </a:bodyPr>
            <a:lstStyle/>
            <a:p>
              <a:pPr algn="ctr">
                <a:defRPr sz="1600">
                  <a:solidFill>
                    <a:srgbClr val="FFFFFF"/>
                  </a:solidFill>
                  <a:latin typeface="CiscoSansTT"/>
                  <a:ea typeface="CiscoSansTT"/>
                  <a:cs typeface="CiscoSansTT"/>
                  <a:sym typeface="CiscoSansTT"/>
                </a:defRPr>
              </a:pPr>
            </a:p>
          </p:txBody>
        </p:sp>
        <p:sp>
          <p:nvSpPr>
            <p:cNvPr id="312" name="11"/>
            <p:cNvSpPr txBox="1"/>
            <p:nvPr/>
          </p:nvSpPr>
          <p:spPr>
            <a:xfrm>
              <a:off x="45719" y="60642"/>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iscoSansTT"/>
                  <a:ea typeface="CiscoSansTT"/>
                  <a:cs typeface="CiscoSansTT"/>
                  <a:sym typeface="CiscoSansTT"/>
                </a:defRPr>
              </a:lvl1pPr>
            </a:lstStyle>
            <a:p>
              <a:pPr/>
              <a:r>
                <a:t>11</a:t>
              </a:r>
            </a:p>
          </p:txBody>
        </p:sp>
      </p:grpSp>
      <p:sp>
        <p:nvSpPr>
          <p:cNvPr id="314" name="Shape3_20230106_160344"/>
          <p:cNvSpPr txBox="1"/>
          <p:nvPr/>
        </p:nvSpPr>
        <p:spPr>
          <a:xfrm>
            <a:off x="1776994" y="4651267"/>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Players who played 1-9 games</a:t>
            </a:r>
          </a:p>
        </p:txBody>
      </p:sp>
      <p:grpSp>
        <p:nvGrpSpPr>
          <p:cNvPr id="317" name="Rectangle 542"/>
          <p:cNvGrpSpPr/>
          <p:nvPr/>
        </p:nvGrpSpPr>
        <p:grpSpPr>
          <a:xfrm>
            <a:off x="682625" y="4095905"/>
            <a:ext cx="713823" cy="454026"/>
            <a:chOff x="0" y="0"/>
            <a:chExt cx="713822" cy="454025"/>
          </a:xfrm>
        </p:grpSpPr>
        <p:sp>
          <p:nvSpPr>
            <p:cNvPr id="315" name="Rectangle"/>
            <p:cNvSpPr/>
            <p:nvPr/>
          </p:nvSpPr>
          <p:spPr>
            <a:xfrm>
              <a:off x="0" y="0"/>
              <a:ext cx="713823" cy="454025"/>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p>
          </p:txBody>
        </p:sp>
        <p:sp>
          <p:nvSpPr>
            <p:cNvPr id="316" name="5"/>
            <p:cNvSpPr txBox="1"/>
            <p:nvPr/>
          </p:nvSpPr>
          <p:spPr>
            <a:xfrm>
              <a:off x="45719" y="60642"/>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iscoSansTT"/>
                  <a:ea typeface="CiscoSansTT"/>
                  <a:cs typeface="CiscoSansTT"/>
                  <a:sym typeface="CiscoSansTT"/>
                </a:defRPr>
              </a:lvl1pPr>
            </a:lstStyle>
            <a:p>
              <a:pPr/>
              <a:r>
                <a:t>5</a:t>
              </a:r>
            </a:p>
          </p:txBody>
        </p:sp>
      </p:grpSp>
      <p:sp>
        <p:nvSpPr>
          <p:cNvPr id="318" name="Shape4_20230106_160344"/>
          <p:cNvSpPr txBox="1"/>
          <p:nvPr/>
        </p:nvSpPr>
        <p:spPr>
          <a:xfrm>
            <a:off x="1776994" y="4090398"/>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Players who played &gt;10 games</a:t>
            </a:r>
          </a:p>
        </p:txBody>
      </p:sp>
      <p:grpSp>
        <p:nvGrpSpPr>
          <p:cNvPr id="321" name="Rectangle 545"/>
          <p:cNvGrpSpPr/>
          <p:nvPr/>
        </p:nvGrpSpPr>
        <p:grpSpPr>
          <a:xfrm>
            <a:off x="682625" y="3533251"/>
            <a:ext cx="713823" cy="454026"/>
            <a:chOff x="0" y="0"/>
            <a:chExt cx="713822" cy="454025"/>
          </a:xfrm>
        </p:grpSpPr>
        <p:sp>
          <p:nvSpPr>
            <p:cNvPr id="319" name="Rectangle"/>
            <p:cNvSpPr/>
            <p:nvPr/>
          </p:nvSpPr>
          <p:spPr>
            <a:xfrm>
              <a:off x="0" y="0"/>
              <a:ext cx="713823" cy="45402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sz="1600">
                  <a:solidFill>
                    <a:srgbClr val="0D274D"/>
                  </a:solidFill>
                  <a:latin typeface="CiscoSansTT"/>
                  <a:ea typeface="CiscoSansTT"/>
                  <a:cs typeface="CiscoSansTT"/>
                  <a:sym typeface="CiscoSansTT"/>
                </a:defRPr>
              </a:pPr>
            </a:p>
          </p:txBody>
        </p:sp>
        <p:sp>
          <p:nvSpPr>
            <p:cNvPr id="320" name="22"/>
            <p:cNvSpPr txBox="1"/>
            <p:nvPr/>
          </p:nvSpPr>
          <p:spPr>
            <a:xfrm>
              <a:off x="45719" y="60642"/>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0D274D"/>
                  </a:solidFill>
                  <a:latin typeface="CiscoSansTT"/>
                  <a:ea typeface="CiscoSansTT"/>
                  <a:cs typeface="CiscoSansTT"/>
                  <a:sym typeface="CiscoSansTT"/>
                </a:defRPr>
              </a:lvl1pPr>
            </a:lstStyle>
            <a:p>
              <a:pPr/>
              <a:r>
                <a:t>22</a:t>
              </a:r>
            </a:p>
          </p:txBody>
        </p:sp>
      </p:grpSp>
      <p:sp>
        <p:nvSpPr>
          <p:cNvPr id="322" name="Shape5_20230106_160344"/>
          <p:cNvSpPr txBox="1"/>
          <p:nvPr/>
        </p:nvSpPr>
        <p:spPr>
          <a:xfrm>
            <a:off x="1776994" y="3527742"/>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Florida Players</a:t>
            </a:r>
          </a:p>
        </p:txBody>
      </p:sp>
      <p:grpSp>
        <p:nvGrpSpPr>
          <p:cNvPr id="325" name="TextBox 1"/>
          <p:cNvGrpSpPr/>
          <p:nvPr/>
        </p:nvGrpSpPr>
        <p:grpSpPr>
          <a:xfrm>
            <a:off x="720586" y="1183008"/>
            <a:ext cx="8572501" cy="501228"/>
            <a:chOff x="0" y="0"/>
            <a:chExt cx="8572499" cy="501227"/>
          </a:xfrm>
        </p:grpSpPr>
        <p:sp>
          <p:nvSpPr>
            <p:cNvPr id="323" name="Rectangle"/>
            <p:cNvSpPr/>
            <p:nvPr/>
          </p:nvSpPr>
          <p:spPr>
            <a:xfrm>
              <a:off x="-1" y="-1"/>
              <a:ext cx="8572501" cy="501229"/>
            </a:xfrm>
            <a:prstGeom prst="rect">
              <a:avLst/>
            </a:prstGeom>
            <a:solidFill>
              <a:schemeClr val="accent1"/>
            </a:solidFill>
            <a:ln w="9525" cap="flat">
              <a:solidFill>
                <a:schemeClr val="accent2"/>
              </a:solidFill>
              <a:prstDash val="solid"/>
              <a:round/>
            </a:ln>
            <a:effectLst/>
          </p:spPr>
          <p:txBody>
            <a:bodyPr wrap="square" lIns="45719" tIns="45719" rIns="45719" bIns="45719" numCol="1" anchor="t">
              <a:noAutofit/>
            </a:bodyPr>
            <a:lstStyle/>
            <a:p>
              <a:pPr algn="ctr"/>
            </a:p>
          </p:txBody>
        </p:sp>
        <p:sp>
          <p:nvSpPr>
            <p:cNvPr id="324" name="2022-2023 Season Total of Freshmen Recruited"/>
            <p:cNvSpPr txBox="1"/>
            <p:nvPr/>
          </p:nvSpPr>
          <p:spPr>
            <a:xfrm>
              <a:off x="2098153" y="4762"/>
              <a:ext cx="4376193" cy="241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lstStyle>
            <a:p>
              <a:pPr/>
              <a:r>
                <a:t>2022-2023 Season Total of Freshmen Recruited</a:t>
              </a:r>
            </a:p>
          </p:txBody>
        </p:sp>
      </p:grpSp>
      <p:grpSp>
        <p:nvGrpSpPr>
          <p:cNvPr id="328" name="Rectangle 5"/>
          <p:cNvGrpSpPr/>
          <p:nvPr/>
        </p:nvGrpSpPr>
        <p:grpSpPr>
          <a:xfrm>
            <a:off x="682625" y="5197768"/>
            <a:ext cx="713823" cy="454026"/>
            <a:chOff x="0" y="0"/>
            <a:chExt cx="713822" cy="454025"/>
          </a:xfrm>
        </p:grpSpPr>
        <p:sp>
          <p:nvSpPr>
            <p:cNvPr id="326" name="Rectangle"/>
            <p:cNvSpPr/>
            <p:nvPr/>
          </p:nvSpPr>
          <p:spPr>
            <a:xfrm>
              <a:off x="0" y="0"/>
              <a:ext cx="713823" cy="454025"/>
            </a:xfrm>
            <a:prstGeom prst="rect">
              <a:avLst/>
            </a:prstGeom>
            <a:solidFill>
              <a:srgbClr val="535353"/>
            </a:solidFill>
            <a:ln w="12700" cap="flat">
              <a:noFill/>
              <a:miter lim="400000"/>
            </a:ln>
            <a:effectLst/>
          </p:spPr>
          <p:txBody>
            <a:bodyPr wrap="square" lIns="45719" tIns="45719" rIns="45719" bIns="45719" numCol="1" anchor="ctr">
              <a:noAutofit/>
            </a:bodyPr>
            <a:lstStyle/>
            <a:p>
              <a:pPr algn="ctr"/>
            </a:p>
          </p:txBody>
        </p:sp>
        <p:sp>
          <p:nvSpPr>
            <p:cNvPr id="327" name="6"/>
            <p:cNvSpPr txBox="1"/>
            <p:nvPr/>
          </p:nvSpPr>
          <p:spPr>
            <a:xfrm>
              <a:off x="45719" y="60642"/>
              <a:ext cx="622384"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latin typeface="CiscoSansTT"/>
                  <a:ea typeface="CiscoSansTT"/>
                  <a:cs typeface="CiscoSansTT"/>
                  <a:sym typeface="CiscoSansTT"/>
                </a:defRPr>
              </a:lvl1pPr>
            </a:lstStyle>
            <a:p>
              <a:pPr/>
              <a:r>
                <a:t>6</a:t>
              </a:r>
            </a:p>
          </p:txBody>
        </p:sp>
      </p:grpSp>
      <p:sp>
        <p:nvSpPr>
          <p:cNvPr id="329" name="Shape3_20230106_160344"/>
          <p:cNvSpPr txBox="1"/>
          <p:nvPr/>
        </p:nvSpPr>
        <p:spPr>
          <a:xfrm>
            <a:off x="1776994" y="5142886"/>
            <a:ext cx="9639356"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600">
                <a:solidFill>
                  <a:srgbClr val="646C78"/>
                </a:solidFill>
                <a:latin typeface="CiscoSansTT Light"/>
                <a:ea typeface="CiscoSansTT Light"/>
                <a:cs typeface="CiscoSansTT Light"/>
                <a:sym typeface="CiscoSansTT Light"/>
              </a:defRPr>
            </a:lvl1pPr>
          </a:lstStyle>
          <a:p>
            <a:pPr/>
            <a:r>
              <a:t>Players who did not play</a:t>
            </a:r>
          </a:p>
        </p:txBody>
      </p:sp>
      <p:pic>
        <p:nvPicPr>
          <p:cNvPr id="330" name="Picture 8" descr="Picture 8"/>
          <p:cNvPicPr>
            <a:picLocks noChangeAspect="1"/>
          </p:cNvPicPr>
          <p:nvPr/>
        </p:nvPicPr>
        <p:blipFill>
          <a:blip r:embed="rId2">
            <a:extLst/>
          </a:blip>
          <a:stretch>
            <a:fillRect/>
          </a:stretch>
        </p:blipFill>
        <p:spPr>
          <a:xfrm>
            <a:off x="10886320" y="0"/>
            <a:ext cx="1319986" cy="651013"/>
          </a:xfrm>
          <a:prstGeom prst="rect">
            <a:avLst/>
          </a:prstGeom>
          <a:ln w="12700">
            <a:miter lim="400000"/>
          </a:ln>
        </p:spPr>
      </p:pic>
      <p:pic>
        <p:nvPicPr>
          <p:cNvPr id="331" name="Picture 3" descr="Picture 3"/>
          <p:cNvPicPr>
            <a:picLocks noChangeAspect="1"/>
          </p:cNvPicPr>
          <p:nvPr/>
        </p:nvPicPr>
        <p:blipFill>
          <a:blip r:embed="rId3">
            <a:extLst/>
          </a:blip>
          <a:stretch>
            <a:fillRect/>
          </a:stretch>
        </p:blipFill>
        <p:spPr>
          <a:xfrm>
            <a:off x="8414384" y="4771916"/>
            <a:ext cx="3243354" cy="12071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06"/>
                                        </p:tgtEl>
                                        <p:attrNameLst>
                                          <p:attrName>style.visibility</p:attrName>
                                        </p:attrNameLst>
                                      </p:cBhvr>
                                      <p:to>
                                        <p:strVal val="visible"/>
                                      </p:to>
                                    </p:set>
                                    <p:anim calcmode="lin" valueType="num">
                                      <p:cBhvr>
                                        <p:cTn id="7" dur="1000" fill="hold"/>
                                        <p:tgtEl>
                                          <p:spTgt spid="306"/>
                                        </p:tgtEl>
                                        <p:attrNameLst>
                                          <p:attrName>ppt_x</p:attrName>
                                        </p:attrNameLst>
                                      </p:cBhvr>
                                      <p:tavLst>
                                        <p:tav tm="0">
                                          <p:val>
                                            <p:strVal val="#ppt_x"/>
                                          </p:val>
                                        </p:tav>
                                        <p:tav tm="100000">
                                          <p:val>
                                            <p:strVal val="#ppt_x"/>
                                          </p:val>
                                        </p:tav>
                                      </p:tavLst>
                                    </p:anim>
                                    <p:anim calcmode="lin" valueType="num">
                                      <p:cBhvr>
                                        <p:cTn id="8" dur="1000" fill="hold"/>
                                        <p:tgtEl>
                                          <p:spTgt spid="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310"/>
                                        </p:tgtEl>
                                        <p:attrNameLst>
                                          <p:attrName>style.visibility</p:attrName>
                                        </p:attrNameLst>
                                      </p:cBhvr>
                                      <p:to>
                                        <p:strVal val="visible"/>
                                      </p:to>
                                    </p:set>
                                    <p:anim calcmode="lin" valueType="num">
                                      <p:cBhvr>
                                        <p:cTn id="13" dur="1000" fill="hold"/>
                                        <p:tgtEl>
                                          <p:spTgt spid="310"/>
                                        </p:tgtEl>
                                        <p:attrNameLst>
                                          <p:attrName>ppt_x</p:attrName>
                                        </p:attrNameLst>
                                      </p:cBhvr>
                                      <p:tavLst>
                                        <p:tav tm="0">
                                          <p:val>
                                            <p:strVal val="#ppt_x"/>
                                          </p:val>
                                        </p:tav>
                                        <p:tav tm="100000">
                                          <p:val>
                                            <p:strVal val="#ppt_x"/>
                                          </p:val>
                                        </p:tav>
                                      </p:tavLst>
                                    </p:anim>
                                    <p:anim calcmode="lin" valueType="num">
                                      <p:cBhvr>
                                        <p:cTn id="14" dur="1000" fill="hold"/>
                                        <p:tgtEl>
                                          <p:spTgt spid="3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322"/>
                                        </p:tgtEl>
                                        <p:attrNameLst>
                                          <p:attrName>style.visibility</p:attrName>
                                        </p:attrNameLst>
                                      </p:cBhvr>
                                      <p:to>
                                        <p:strVal val="visible"/>
                                      </p:to>
                                    </p:set>
                                    <p:anim calcmode="lin" valueType="num">
                                      <p:cBhvr>
                                        <p:cTn id="19" dur="1000" fill="hold"/>
                                        <p:tgtEl>
                                          <p:spTgt spid="322"/>
                                        </p:tgtEl>
                                        <p:attrNameLst>
                                          <p:attrName>ppt_x</p:attrName>
                                        </p:attrNameLst>
                                      </p:cBhvr>
                                      <p:tavLst>
                                        <p:tav tm="0">
                                          <p:val>
                                            <p:strVal val="#ppt_x"/>
                                          </p:val>
                                        </p:tav>
                                        <p:tav tm="100000">
                                          <p:val>
                                            <p:strVal val="#ppt_x"/>
                                          </p:val>
                                        </p:tav>
                                      </p:tavLst>
                                    </p:anim>
                                    <p:anim calcmode="lin" valueType="num">
                                      <p:cBhvr>
                                        <p:cTn id="20" dur="10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318"/>
                                        </p:tgtEl>
                                        <p:attrNameLst>
                                          <p:attrName>style.visibility</p:attrName>
                                        </p:attrNameLst>
                                      </p:cBhvr>
                                      <p:to>
                                        <p:strVal val="visible"/>
                                      </p:to>
                                    </p:set>
                                    <p:anim calcmode="lin" valueType="num">
                                      <p:cBhvr>
                                        <p:cTn id="25" dur="1000" fill="hold"/>
                                        <p:tgtEl>
                                          <p:spTgt spid="318"/>
                                        </p:tgtEl>
                                        <p:attrNameLst>
                                          <p:attrName>ppt_x</p:attrName>
                                        </p:attrNameLst>
                                      </p:cBhvr>
                                      <p:tavLst>
                                        <p:tav tm="0">
                                          <p:val>
                                            <p:strVal val="#ppt_x"/>
                                          </p:val>
                                        </p:tav>
                                        <p:tav tm="100000">
                                          <p:val>
                                            <p:strVal val="#ppt_x"/>
                                          </p:val>
                                        </p:tav>
                                      </p:tavLst>
                                    </p:anim>
                                    <p:anim calcmode="lin" valueType="num">
                                      <p:cBhvr>
                                        <p:cTn id="26" dur="1000" fill="hold"/>
                                        <p:tgtEl>
                                          <p:spTgt spid="3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314"/>
                                        </p:tgtEl>
                                        <p:attrNameLst>
                                          <p:attrName>style.visibility</p:attrName>
                                        </p:attrNameLst>
                                      </p:cBhvr>
                                      <p:to>
                                        <p:strVal val="visible"/>
                                      </p:to>
                                    </p:set>
                                    <p:anim calcmode="lin" valueType="num">
                                      <p:cBhvr>
                                        <p:cTn id="31" dur="1000" fill="hold"/>
                                        <p:tgtEl>
                                          <p:spTgt spid="314"/>
                                        </p:tgtEl>
                                        <p:attrNameLst>
                                          <p:attrName>ppt_x</p:attrName>
                                        </p:attrNameLst>
                                      </p:cBhvr>
                                      <p:tavLst>
                                        <p:tav tm="0">
                                          <p:val>
                                            <p:strVal val="#ppt_x"/>
                                          </p:val>
                                        </p:tav>
                                        <p:tav tm="100000">
                                          <p:val>
                                            <p:strVal val="#ppt_x"/>
                                          </p:val>
                                        </p:tav>
                                      </p:tavLst>
                                    </p:anim>
                                    <p:anim calcmode="lin" valueType="num">
                                      <p:cBhvr>
                                        <p:cTn id="32" dur="1000" fill="hold"/>
                                        <p:tgtEl>
                                          <p:spTgt spid="3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329"/>
                                        </p:tgtEl>
                                        <p:attrNameLst>
                                          <p:attrName>style.visibility</p:attrName>
                                        </p:attrNameLst>
                                      </p:cBhvr>
                                      <p:to>
                                        <p:strVal val="visible"/>
                                      </p:to>
                                    </p:set>
                                    <p:anim calcmode="lin" valueType="num">
                                      <p:cBhvr>
                                        <p:cTn id="37" dur="1000" fill="hold"/>
                                        <p:tgtEl>
                                          <p:spTgt spid="329"/>
                                        </p:tgtEl>
                                        <p:attrNameLst>
                                          <p:attrName>ppt_x</p:attrName>
                                        </p:attrNameLst>
                                      </p:cBhvr>
                                      <p:tavLst>
                                        <p:tav tm="0">
                                          <p:val>
                                            <p:strVal val="#ppt_x"/>
                                          </p:val>
                                        </p:tav>
                                        <p:tav tm="100000">
                                          <p:val>
                                            <p:strVal val="#ppt_x"/>
                                          </p:val>
                                        </p:tav>
                                      </p:tavLst>
                                    </p:anim>
                                    <p:anim calcmode="lin" valueType="num">
                                      <p:cBhvr>
                                        <p:cTn id="38" dur="1000" fill="hold"/>
                                        <p:tgtEl>
                                          <p:spTgt spid="3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6"/>
      <p:bldP build="whole" bldLvl="1" animBg="1" rev="0" advAuto="0" spid="314" grpId="5"/>
      <p:bldP build="whole" bldLvl="1" animBg="1" rev="0" advAuto="0" spid="318" grpId="4"/>
      <p:bldP build="whole" bldLvl="1" animBg="1" rev="0" advAuto="0" spid="322" grpId="3"/>
      <p:bldP build="whole" bldLvl="1" animBg="1" rev="0" advAuto="0" spid="306" grpId="1"/>
      <p:bldP build="whole" bldLvl="1" animBg="1" rev="0" advAuto="0" spid="310"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Text Placeholder 2"/>
          <p:cNvSpPr txBox="1"/>
          <p:nvPr>
            <p:ph type="body" sz="quarter" idx="1"/>
          </p:nvPr>
        </p:nvSpPr>
        <p:spPr>
          <a:xfrm>
            <a:off x="1428515" y="2149361"/>
            <a:ext cx="9573749" cy="434978"/>
          </a:xfrm>
          <a:prstGeom prst="rect">
            <a:avLst/>
          </a:prstGeom>
        </p:spPr>
        <p:txBody>
          <a:bodyPr/>
          <a:lstStyle>
            <a:lvl1pPr marL="0" indent="4762"/>
          </a:lstStyle>
          <a:p>
            <a:pPr/>
            <a:r>
              <a:t>NCAA Transfer Portal: # of players already playing in College, looking to move to a new college</a:t>
            </a:r>
          </a:p>
        </p:txBody>
      </p:sp>
      <p:sp>
        <p:nvSpPr>
          <p:cNvPr id="334" name="Title 1"/>
          <p:cNvSpPr txBox="1"/>
          <p:nvPr>
            <p:ph type="title"/>
          </p:nvPr>
        </p:nvSpPr>
        <p:spPr>
          <a:xfrm>
            <a:off x="583688" y="455085"/>
            <a:ext cx="9703314" cy="975783"/>
          </a:xfrm>
          <a:prstGeom prst="rect">
            <a:avLst/>
          </a:prstGeom>
        </p:spPr>
        <p:txBody>
          <a:bodyPr/>
          <a:lstStyle>
            <a:lvl1pPr>
              <a:defRPr sz="3100"/>
            </a:lvl1pPr>
          </a:lstStyle>
          <a:p>
            <a:pPr/>
            <a:r>
              <a:t>Your competition is players already playing at the Collegiate Level</a:t>
            </a:r>
          </a:p>
        </p:txBody>
      </p:sp>
      <p:graphicFrame>
        <p:nvGraphicFramePr>
          <p:cNvPr id="335" name="Table 4"/>
          <p:cNvGraphicFramePr/>
          <p:nvPr/>
        </p:nvGraphicFramePr>
        <p:xfrm>
          <a:off x="1353311" y="2825751"/>
          <a:ext cx="9485378" cy="2396473"/>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250559"/>
                <a:gridCol w="2291194"/>
                <a:gridCol w="2291194"/>
                <a:gridCol w="2652429"/>
              </a:tblGrid>
              <a:tr h="644541">
                <a:tc>
                  <a:txBody>
                    <a:bodyPr/>
                    <a:lstStyle/>
                    <a:p>
                      <a:pPr algn="l">
                        <a:defRPr cap="all" spc="60" sz="1600">
                          <a:solidFill>
                            <a:srgbClr val="000000"/>
                          </a:solidFill>
                        </a:defRPr>
                      </a:pPr>
                    </a:p>
                  </a:txBody>
                  <a:tcPr marL="179039" marR="179039" marT="179039" marB="179039" anchor="t" anchorCtr="0" horzOverflow="overflow">
                    <a:lnL w="12700">
                      <a:miter lim="400000"/>
                    </a:lnL>
                    <a:lnR w="12700">
                      <a:miter lim="400000"/>
                    </a:lnR>
                    <a:lnT w="12700">
                      <a:miter lim="400000"/>
                    </a:lnT>
                    <a:lnB w="12700">
                      <a:miter lim="400000"/>
                    </a:lnB>
                    <a:noFill/>
                  </a:tcPr>
                </a:tc>
                <a:tc>
                  <a:txBody>
                    <a:bodyPr/>
                    <a:lstStyle/>
                    <a:p>
                      <a:pPr algn="l">
                        <a:defRPr b="0" sz="1800">
                          <a:solidFill>
                            <a:srgbClr val="000000"/>
                          </a:solidFill>
                        </a:defRPr>
                      </a:pPr>
                      <a:r>
                        <a:rPr b="1" cap="all" spc="60" sz="1600"/>
                        <a:t>May 2023</a:t>
                      </a:r>
                    </a:p>
                  </a:txBody>
                  <a:tcPr marL="179039" marR="179039" marT="179039" marB="179039" anchor="t" anchorCtr="0" horzOverflow="overflow">
                    <a:lnL w="12700">
                      <a:miter lim="400000"/>
                    </a:lnL>
                    <a:lnR w="12700">
                      <a:miter lim="400000"/>
                    </a:lnR>
                    <a:lnT w="12700">
                      <a:miter lim="400000"/>
                    </a:lnT>
                    <a:lnB w="12700">
                      <a:miter lim="400000"/>
                    </a:lnB>
                    <a:noFill/>
                  </a:tcPr>
                </a:tc>
                <a:tc>
                  <a:txBody>
                    <a:bodyPr/>
                    <a:lstStyle/>
                    <a:p>
                      <a:pPr algn="l">
                        <a:defRPr b="0" sz="1800">
                          <a:solidFill>
                            <a:srgbClr val="000000"/>
                          </a:solidFill>
                        </a:defRPr>
                      </a:pPr>
                      <a:r>
                        <a:rPr b="1" cap="all" spc="60" sz="1600"/>
                        <a:t>May 2022</a:t>
                      </a:r>
                    </a:p>
                  </a:txBody>
                  <a:tcPr marL="179039" marR="179039" marT="179039" marB="179039" anchor="t" anchorCtr="0" horzOverflow="overflow">
                    <a:lnL w="12700">
                      <a:miter lim="400000"/>
                    </a:lnL>
                    <a:lnR w="12700">
                      <a:miter lim="400000"/>
                    </a:lnR>
                    <a:lnT w="12700">
                      <a:miter lim="400000"/>
                    </a:lnT>
                    <a:lnB w="12700">
                      <a:miter lim="400000"/>
                    </a:lnB>
                    <a:noFill/>
                  </a:tcPr>
                </a:tc>
                <a:tc>
                  <a:txBody>
                    <a:bodyPr/>
                    <a:lstStyle/>
                    <a:p>
                      <a:pPr algn="l">
                        <a:defRPr b="0" sz="1800">
                          <a:solidFill>
                            <a:srgbClr val="000000"/>
                          </a:solidFill>
                        </a:defRPr>
                      </a:pPr>
                      <a:r>
                        <a:rPr b="1" cap="all" spc="60" sz="1600"/>
                        <a:t>YoY Growth</a:t>
                      </a:r>
                    </a:p>
                  </a:txBody>
                  <a:tcPr marL="179039" marR="179039" marT="179039" marB="179039" anchor="t" anchorCtr="0" horzOverflow="overflow">
                    <a:lnL w="12700">
                      <a:miter lim="400000"/>
                    </a:lnL>
                    <a:lnR w="12700">
                      <a:miter lim="400000"/>
                    </a:lnR>
                    <a:lnT w="12700">
                      <a:miter lim="400000"/>
                    </a:lnT>
                    <a:lnB w="12700">
                      <a:miter lim="400000"/>
                    </a:lnB>
                    <a:noFill/>
                  </a:tcPr>
                </a:tc>
              </a:tr>
              <a:tr h="545075">
                <a:tc>
                  <a:txBody>
                    <a:bodyPr/>
                    <a:lstStyle/>
                    <a:p>
                      <a:pPr algn="l">
                        <a:defRPr sz="1800"/>
                      </a:pPr>
                      <a:r>
                        <a:rPr sz="2100">
                          <a:solidFill>
                            <a:srgbClr val="ADADAD"/>
                          </a:solidFill>
                        </a:rPr>
                        <a:t>Men’s</a:t>
                      </a: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1800"/>
                      </a:pPr>
                      <a:r>
                        <a:rPr sz="2100">
                          <a:solidFill>
                            <a:srgbClr val="ADADAD"/>
                          </a:solidFill>
                        </a:rPr>
                        <a:t>3,027</a:t>
                      </a: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1800"/>
                      </a:pPr>
                      <a:r>
                        <a:rPr sz="2100">
                          <a:solidFill>
                            <a:srgbClr val="ADADAD"/>
                          </a:solidFill>
                        </a:rPr>
                        <a:t>1,431</a:t>
                      </a: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1800"/>
                      </a:pPr>
                      <a:r>
                        <a:rPr sz="2100">
                          <a:solidFill>
                            <a:srgbClr val="ADADAD"/>
                          </a:solidFill>
                        </a:rPr>
                        <a:t>+111%</a:t>
                      </a: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r>
              <a:tr h="603428">
                <a:tc>
                  <a:txBody>
                    <a:bodyPr/>
                    <a:lstStyle/>
                    <a:p>
                      <a:pPr algn="l">
                        <a:defRPr sz="1800"/>
                      </a:pPr>
                      <a:r>
                        <a:rPr sz="2100"/>
                        <a:t>Women’s</a:t>
                      </a:r>
                    </a:p>
                  </a:txBody>
                  <a:tcPr marL="59680" marR="59680" marT="59680" marB="59680" anchor="t" anchorCtr="0" horzOverflow="overflow">
                    <a:lnL w="12700">
                      <a:miter lim="400000"/>
                    </a:lnL>
                    <a:lnR w="12700">
                      <a:miter lim="400000"/>
                    </a:lnR>
                    <a:lnT w="12700">
                      <a:miter lim="400000"/>
                    </a:lnT>
                    <a:lnB w="12700">
                      <a:miter lim="400000"/>
                    </a:lnB>
                    <a:solidFill>
                      <a:srgbClr val="F7F7F7"/>
                    </a:solidFill>
                  </a:tcPr>
                </a:tc>
                <a:tc>
                  <a:txBody>
                    <a:bodyPr/>
                    <a:lstStyle/>
                    <a:p>
                      <a:pPr algn="l">
                        <a:defRPr sz="1800"/>
                      </a:pPr>
                      <a:r>
                        <a:rPr sz="2100"/>
                        <a:t>2,256</a:t>
                      </a:r>
                    </a:p>
                  </a:txBody>
                  <a:tcPr marL="59680" marR="59680" marT="59680" marB="59680" anchor="t" anchorCtr="0" horzOverflow="overflow">
                    <a:lnL w="12700">
                      <a:miter lim="400000"/>
                    </a:lnL>
                    <a:lnR w="12700">
                      <a:miter lim="400000"/>
                    </a:lnR>
                    <a:lnT w="12700">
                      <a:miter lim="400000"/>
                    </a:lnT>
                    <a:lnB w="12700">
                      <a:miter lim="400000"/>
                    </a:lnB>
                    <a:solidFill>
                      <a:srgbClr val="F7F7F7"/>
                    </a:solidFill>
                  </a:tcPr>
                </a:tc>
                <a:tc>
                  <a:txBody>
                    <a:bodyPr/>
                    <a:lstStyle/>
                    <a:p>
                      <a:pPr algn="l">
                        <a:defRPr sz="1800"/>
                      </a:pPr>
                      <a:r>
                        <a:rPr sz="2100"/>
                        <a:t>989</a:t>
                      </a:r>
                    </a:p>
                  </a:txBody>
                  <a:tcPr marL="59680" marR="59680" marT="59680" marB="59680" anchor="t" anchorCtr="0" horzOverflow="overflow">
                    <a:lnL w="12700">
                      <a:miter lim="400000"/>
                    </a:lnL>
                    <a:lnR w="12700">
                      <a:miter lim="400000"/>
                    </a:lnR>
                    <a:lnT w="12700">
                      <a:miter lim="400000"/>
                    </a:lnT>
                    <a:lnB w="12700">
                      <a:miter lim="400000"/>
                    </a:lnB>
                    <a:solidFill>
                      <a:srgbClr val="F7F7F7"/>
                    </a:solidFill>
                  </a:tcPr>
                </a:tc>
                <a:tc>
                  <a:txBody>
                    <a:bodyPr/>
                    <a:lstStyle/>
                    <a:p>
                      <a:pPr algn="l">
                        <a:defRPr sz="1800"/>
                      </a:pPr>
                      <a:r>
                        <a:rPr sz="2100"/>
                        <a:t>+128%</a:t>
                      </a:r>
                    </a:p>
                  </a:txBody>
                  <a:tcPr marL="59680" marR="59680" marT="59680" marB="59680" anchor="t" anchorCtr="0" horzOverflow="overflow">
                    <a:lnL w="12700">
                      <a:miter lim="400000"/>
                    </a:lnL>
                    <a:lnR w="12700">
                      <a:miter lim="400000"/>
                    </a:lnR>
                    <a:lnT w="12700">
                      <a:miter lim="400000"/>
                    </a:lnT>
                    <a:lnB w="12700">
                      <a:miter lim="400000"/>
                    </a:lnB>
                    <a:solidFill>
                      <a:srgbClr val="F7F7F7"/>
                    </a:solidFill>
                  </a:tcPr>
                </a:tc>
              </a:tr>
              <a:tr h="603428">
                <a:tc>
                  <a:txBody>
                    <a:bodyPr/>
                    <a:lstStyle/>
                    <a:p>
                      <a:pPr algn="l">
                        <a:defRPr sz="2100"/>
                      </a:pP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2100"/>
                      </a:pP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2100"/>
                      </a:pP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c>
                  <a:txBody>
                    <a:bodyPr/>
                    <a:lstStyle/>
                    <a:p>
                      <a:pPr algn="l">
                        <a:defRPr sz="2100"/>
                      </a:pPr>
                    </a:p>
                  </a:txBody>
                  <a:tcPr marL="59680" marR="59680" marT="59680" marB="59680" anchor="t" anchorCtr="0" horzOverflow="overflow">
                    <a:lnL w="12700">
                      <a:miter lim="400000"/>
                    </a:lnL>
                    <a:lnR w="12700">
                      <a:miter lim="400000"/>
                    </a:lnR>
                    <a:lnT w="12700">
                      <a:miter lim="400000"/>
                    </a:lnT>
                    <a:lnB w="12700">
                      <a:miter lim="400000"/>
                    </a:lnB>
                    <a:solidFill>
                      <a:srgbClr val="D9D9D9"/>
                    </a:solidFill>
                  </a:tcPr>
                </a:tc>
              </a:tr>
            </a:tbl>
          </a:graphicData>
        </a:graphic>
      </p:graphicFrame>
      <p:pic>
        <p:nvPicPr>
          <p:cNvPr id="336" name="Picture 4" descr="Picture 4"/>
          <p:cNvPicPr>
            <a:picLocks noChangeAspect="1"/>
          </p:cNvPicPr>
          <p:nvPr/>
        </p:nvPicPr>
        <p:blipFill>
          <a:blip r:embed="rId2">
            <a:extLst/>
          </a:blip>
          <a:stretch>
            <a:fillRect/>
          </a:stretch>
        </p:blipFill>
        <p:spPr>
          <a:xfrm>
            <a:off x="10886320" y="0"/>
            <a:ext cx="1319986" cy="651013"/>
          </a:xfrm>
          <a:prstGeom prst="rect">
            <a:avLst/>
          </a:prstGeom>
          <a:ln w="12700">
            <a:miter lim="400000"/>
          </a:ln>
        </p:spPr>
      </p:pic>
      <p:pic>
        <p:nvPicPr>
          <p:cNvPr id="337" name="Picture 5" descr="Picture 5"/>
          <p:cNvPicPr>
            <a:picLocks noChangeAspect="1"/>
          </p:cNvPicPr>
          <p:nvPr/>
        </p:nvPicPr>
        <p:blipFill>
          <a:blip r:embed="rId3">
            <a:extLst/>
          </a:blip>
          <a:stretch>
            <a:fillRect/>
          </a:stretch>
        </p:blipFill>
        <p:spPr>
          <a:xfrm>
            <a:off x="3867050" y="193073"/>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TextBox 1"/>
          <p:cNvSpPr txBox="1"/>
          <p:nvPr/>
        </p:nvSpPr>
        <p:spPr>
          <a:xfrm>
            <a:off x="908086" y="2194101"/>
            <a:ext cx="3335561" cy="390858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600"/>
              </a:spcBef>
              <a:defRPr sz="2000">
                <a:solidFill>
                  <a:srgbClr val="002060"/>
                </a:solidFill>
              </a:defRPr>
            </a:pPr>
            <a:r>
              <a:t>A higher GPA= More Recruiting Possibilities</a:t>
            </a:r>
          </a:p>
          <a:p>
            <a:pPr indent="-228600">
              <a:lnSpc>
                <a:spcPct val="90000"/>
              </a:lnSpc>
              <a:spcBef>
                <a:spcPts val="600"/>
              </a:spcBef>
              <a:buSzPct val="100000"/>
              <a:buFont typeface="Arial"/>
              <a:buChar char="•"/>
              <a:defRPr sz="2000">
                <a:solidFill>
                  <a:srgbClr val="002060"/>
                </a:solidFill>
              </a:defRPr>
            </a:pPr>
          </a:p>
          <a:p>
            <a:pPr>
              <a:lnSpc>
                <a:spcPct val="90000"/>
              </a:lnSpc>
              <a:spcBef>
                <a:spcPts val="600"/>
              </a:spcBef>
              <a:defRPr sz="2000">
                <a:solidFill>
                  <a:srgbClr val="002060"/>
                </a:solidFill>
              </a:defRPr>
            </a:pPr>
            <a:r>
              <a:t>The Message: </a:t>
            </a:r>
          </a:p>
          <a:p>
            <a:pPr>
              <a:lnSpc>
                <a:spcPct val="90000"/>
              </a:lnSpc>
              <a:spcBef>
                <a:spcPts val="600"/>
              </a:spcBef>
              <a:defRPr sz="2000">
                <a:solidFill>
                  <a:srgbClr val="002060"/>
                </a:solidFill>
              </a:defRPr>
            </a:pPr>
            <a:r>
              <a:t>Excelling in school opens up your possibilities of where you can play!!!</a:t>
            </a:r>
          </a:p>
        </p:txBody>
      </p:sp>
      <p:pic>
        <p:nvPicPr>
          <p:cNvPr id="340" name="Picture 2" descr="Picture 2"/>
          <p:cNvPicPr>
            <a:picLocks noChangeAspect="1"/>
          </p:cNvPicPr>
          <p:nvPr/>
        </p:nvPicPr>
        <p:blipFill>
          <a:blip r:embed="rId2">
            <a:extLst/>
          </a:blip>
          <a:stretch>
            <a:fillRect/>
          </a:stretch>
        </p:blipFill>
        <p:spPr>
          <a:xfrm>
            <a:off x="5672153" y="1263232"/>
            <a:ext cx="6090859" cy="5557910"/>
          </a:xfrm>
          <a:prstGeom prst="rect">
            <a:avLst/>
          </a:prstGeom>
          <a:ln w="12700">
            <a:miter lim="400000"/>
          </a:ln>
        </p:spPr>
      </p:pic>
      <p:sp>
        <p:nvSpPr>
          <p:cNvPr id="341" name="Oval 3"/>
          <p:cNvSpPr/>
          <p:nvPr/>
        </p:nvSpPr>
        <p:spPr>
          <a:xfrm>
            <a:off x="6396042" y="4309026"/>
            <a:ext cx="2256183" cy="2151823"/>
          </a:xfrm>
          <a:prstGeom prst="ellipse">
            <a:avLst/>
          </a:prstGeom>
          <a:ln w="38100">
            <a:solidFill>
              <a:srgbClr val="FF0000"/>
            </a:solidFill>
            <a:miter/>
          </a:ln>
        </p:spPr>
        <p:txBody>
          <a:bodyPr lIns="45719" rIns="45719" anchor="ctr"/>
          <a:lstStyle/>
          <a:p>
            <a:pPr algn="ctr">
              <a:defRPr>
                <a:solidFill>
                  <a:srgbClr val="FFFFFF"/>
                </a:solidFill>
              </a:defRPr>
            </a:pPr>
          </a:p>
        </p:txBody>
      </p:sp>
      <p:pic>
        <p:nvPicPr>
          <p:cNvPr id="342" name="Picture 4" descr="Picture 4"/>
          <p:cNvPicPr>
            <a:picLocks noChangeAspect="1"/>
          </p:cNvPicPr>
          <p:nvPr/>
        </p:nvPicPr>
        <p:blipFill>
          <a:blip r:embed="rId3">
            <a:extLst/>
          </a:blip>
          <a:stretch>
            <a:fillRect/>
          </a:stretch>
        </p:blipFill>
        <p:spPr>
          <a:xfrm>
            <a:off x="10886320" y="0"/>
            <a:ext cx="1319986" cy="651013"/>
          </a:xfrm>
          <a:prstGeom prst="rect">
            <a:avLst/>
          </a:prstGeom>
          <a:ln w="12700">
            <a:miter lim="400000"/>
          </a:ln>
        </p:spPr>
      </p:pic>
      <p:sp>
        <p:nvSpPr>
          <p:cNvPr id="343" name="Title 1"/>
          <p:cNvSpPr txBox="1"/>
          <p:nvPr/>
        </p:nvSpPr>
        <p:spPr>
          <a:xfrm>
            <a:off x="508362" y="332468"/>
            <a:ext cx="10424161" cy="6539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sz="4400">
                <a:solidFill>
                  <a:srgbClr val="002060"/>
                </a:solidFill>
              </a:defRPr>
            </a:lvl1pPr>
          </a:lstStyle>
          <a:p>
            <a:pPr/>
            <a:r>
              <a:t>The importance of your Grades</a:t>
            </a:r>
          </a:p>
        </p:txBody>
      </p:sp>
      <p:pic>
        <p:nvPicPr>
          <p:cNvPr id="344" name="Picture 6" descr="Picture 6"/>
          <p:cNvPicPr>
            <a:picLocks noChangeAspect="1"/>
          </p:cNvPicPr>
          <p:nvPr/>
        </p:nvPicPr>
        <p:blipFill>
          <a:blip r:embed="rId4">
            <a:extLst/>
          </a:blip>
          <a:stretch>
            <a:fillRect/>
          </a:stretch>
        </p:blipFill>
        <p:spPr>
          <a:xfrm>
            <a:off x="462642" y="5318419"/>
            <a:ext cx="3243354" cy="12071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 calcmode="lin" valueType="num">
                                      <p:cBhvr>
                                        <p:cTn id="7" dur="500" fill="hold"/>
                                        <p:tgtEl>
                                          <p:spTgt spid="339">
                                            <p:bg/>
                                          </p:spTgt>
                                        </p:tgtEl>
                                        <p:attrNameLst>
                                          <p:attrName>ppt_x</p:attrName>
                                        </p:attrNameLst>
                                      </p:cBhvr>
                                      <p:tavLst>
                                        <p:tav tm="0">
                                          <p:val>
                                            <p:strVal val="#ppt_x"/>
                                          </p:val>
                                        </p:tav>
                                        <p:tav tm="100000">
                                          <p:val>
                                            <p:strVal val="#ppt_x"/>
                                          </p:val>
                                        </p:tav>
                                      </p:tavLst>
                                    </p:anim>
                                    <p:anim calcmode="lin" valueType="num">
                                      <p:cBhvr>
                                        <p:cTn id="8" dur="500" fill="hold"/>
                                        <p:tgtEl>
                                          <p:spTgt spid="33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339">
                                            <p:txEl>
                                              <p:pRg st="0" end="0"/>
                                            </p:txEl>
                                          </p:spTgt>
                                        </p:tgtEl>
                                        <p:attrNameLst>
                                          <p:attrName>style.visibility</p:attrName>
                                        </p:attrNameLst>
                                      </p:cBhvr>
                                      <p:to>
                                        <p:strVal val="visible"/>
                                      </p:to>
                                    </p:set>
                                    <p:anim calcmode="lin" valueType="num">
                                      <p:cBhvr>
                                        <p:cTn id="11" dur="500" fill="hold"/>
                                        <p:tgtEl>
                                          <p:spTgt spid="3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3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Class="entr" nodeType="afterEffect" presetSubtype="4" presetID="2" grpId="1" fill="hold">
                                  <p:stCondLst>
                                    <p:cond delay="0"/>
                                  </p:stCondLst>
                                  <p:iterate type="el" backwards="0">
                                    <p:tmAbs val="0"/>
                                  </p:iterate>
                                  <p:childTnLst>
                                    <p:set>
                                      <p:cBhvr>
                                        <p:cTn id="15" fill="hold"/>
                                        <p:tgtEl>
                                          <p:spTgt spid="339">
                                            <p:txEl>
                                              <p:pRg st="1" end="1"/>
                                            </p:txEl>
                                          </p:spTgt>
                                        </p:tgtEl>
                                        <p:attrNameLst>
                                          <p:attrName>style.visibility</p:attrName>
                                        </p:attrNameLst>
                                      </p:cBhvr>
                                      <p:to>
                                        <p:strVal val="visible"/>
                                      </p:to>
                                    </p:set>
                                    <p:anim calcmode="lin" valueType="num">
                                      <p:cBhvr>
                                        <p:cTn id="16" dur="500" fill="hold"/>
                                        <p:tgtEl>
                                          <p:spTgt spid="339">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339">
                                            <p:txEl>
                                              <p:pRg st="2" end="2"/>
                                            </p:txEl>
                                          </p:spTgt>
                                        </p:tgtEl>
                                        <p:attrNameLst>
                                          <p:attrName>style.visibility</p:attrName>
                                        </p:attrNameLst>
                                      </p:cBhvr>
                                      <p:to>
                                        <p:strVal val="visible"/>
                                      </p:to>
                                    </p:set>
                                    <p:anim calcmode="lin" valueType="num">
                                      <p:cBhvr>
                                        <p:cTn id="22" dur="500" fill="hold"/>
                                        <p:tgtEl>
                                          <p:spTgt spid="33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39">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Class="entr" nodeType="afterEffect" presetSubtype="4" presetID="2" grpId="1" fill="hold">
                                  <p:stCondLst>
                                    <p:cond delay="0"/>
                                  </p:stCondLst>
                                  <p:iterate type="el" backwards="0">
                                    <p:tmAbs val="0"/>
                                  </p:iterate>
                                  <p:childTnLst>
                                    <p:set>
                                      <p:cBhvr>
                                        <p:cTn id="26" fill="hold"/>
                                        <p:tgtEl>
                                          <p:spTgt spid="339">
                                            <p:txEl>
                                              <p:pRg st="3" end="3"/>
                                            </p:txEl>
                                          </p:spTgt>
                                        </p:tgtEl>
                                        <p:attrNameLst>
                                          <p:attrName>style.visibility</p:attrName>
                                        </p:attrNameLst>
                                      </p:cBhvr>
                                      <p:to>
                                        <p:strVal val="visible"/>
                                      </p:to>
                                    </p:set>
                                    <p:anim calcmode="lin" valueType="num">
                                      <p:cBhvr>
                                        <p:cTn id="27" dur="500" fill="hold"/>
                                        <p:tgtEl>
                                          <p:spTgt spid="339">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Picture 2" descr="Picture 2"/>
          <p:cNvPicPr>
            <a:picLocks noChangeAspect="1"/>
          </p:cNvPicPr>
          <p:nvPr/>
        </p:nvPicPr>
        <p:blipFill>
          <a:blip r:embed="rId2">
            <a:extLst/>
          </a:blip>
          <a:stretch>
            <a:fillRect/>
          </a:stretch>
        </p:blipFill>
        <p:spPr>
          <a:xfrm>
            <a:off x="474208" y="540203"/>
            <a:ext cx="1838326" cy="2381251"/>
          </a:xfrm>
          <a:prstGeom prst="rect">
            <a:avLst/>
          </a:prstGeom>
          <a:ln w="12700">
            <a:miter lim="400000"/>
          </a:ln>
        </p:spPr>
      </p:pic>
      <p:pic>
        <p:nvPicPr>
          <p:cNvPr id="347" name="Picture 2" descr="Picture 2"/>
          <p:cNvPicPr>
            <a:picLocks noChangeAspect="1"/>
          </p:cNvPicPr>
          <p:nvPr/>
        </p:nvPicPr>
        <p:blipFill>
          <a:blip r:embed="rId3">
            <a:extLst/>
          </a:blip>
          <a:stretch>
            <a:fillRect/>
          </a:stretch>
        </p:blipFill>
        <p:spPr>
          <a:xfrm>
            <a:off x="2933537" y="244311"/>
            <a:ext cx="6324926" cy="6369378"/>
          </a:xfrm>
          <a:prstGeom prst="rect">
            <a:avLst/>
          </a:prstGeom>
          <a:ln w="12700">
            <a:miter lim="400000"/>
          </a:ln>
        </p:spPr>
      </p:pic>
      <p:pic>
        <p:nvPicPr>
          <p:cNvPr id="348" name="Picture 1" descr="Picture 1"/>
          <p:cNvPicPr>
            <a:picLocks noChangeAspect="1"/>
          </p:cNvPicPr>
          <p:nvPr/>
        </p:nvPicPr>
        <p:blipFill>
          <a:blip r:embed="rId4">
            <a:extLst/>
          </a:blip>
          <a:stretch>
            <a:fillRect/>
          </a:stretch>
        </p:blipFill>
        <p:spPr>
          <a:xfrm>
            <a:off x="8948646" y="565088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Picture 2" descr="Picture 2"/>
          <p:cNvPicPr>
            <a:picLocks noChangeAspect="1"/>
          </p:cNvPicPr>
          <p:nvPr/>
        </p:nvPicPr>
        <p:blipFill>
          <a:blip r:embed="rId2">
            <a:extLst/>
          </a:blip>
          <a:stretch>
            <a:fillRect/>
          </a:stretch>
        </p:blipFill>
        <p:spPr>
          <a:xfrm>
            <a:off x="3549519" y="180808"/>
            <a:ext cx="5092962" cy="6496385"/>
          </a:xfrm>
          <a:prstGeom prst="rect">
            <a:avLst/>
          </a:prstGeom>
          <a:ln w="12700">
            <a:miter lim="400000"/>
          </a:ln>
        </p:spPr>
      </p:pic>
      <p:pic>
        <p:nvPicPr>
          <p:cNvPr id="351" name="Picture 1" descr="Picture 1"/>
          <p:cNvPicPr>
            <a:picLocks noChangeAspect="1"/>
          </p:cNvPicPr>
          <p:nvPr/>
        </p:nvPicPr>
        <p:blipFill>
          <a:blip r:embed="rId3">
            <a:extLst/>
          </a:blip>
          <a:stretch>
            <a:fillRect/>
          </a:stretch>
        </p:blipFill>
        <p:spPr>
          <a:xfrm>
            <a:off x="237371" y="347488"/>
            <a:ext cx="3243353" cy="120711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Picture 2" descr="Picture 2"/>
          <p:cNvPicPr>
            <a:picLocks noChangeAspect="1"/>
          </p:cNvPicPr>
          <p:nvPr/>
        </p:nvPicPr>
        <p:blipFill>
          <a:blip r:embed="rId2">
            <a:extLst/>
          </a:blip>
          <a:stretch>
            <a:fillRect/>
          </a:stretch>
        </p:blipFill>
        <p:spPr>
          <a:xfrm>
            <a:off x="3590795" y="177633"/>
            <a:ext cx="5010408" cy="6502735"/>
          </a:xfrm>
          <a:prstGeom prst="rect">
            <a:avLst/>
          </a:prstGeom>
          <a:ln w="12700">
            <a:miter lim="400000"/>
          </a:ln>
        </p:spPr>
      </p:pic>
      <p:pic>
        <p:nvPicPr>
          <p:cNvPr id="354" name="Picture 1" descr="Picture 1"/>
          <p:cNvPicPr>
            <a:picLocks noChangeAspect="1"/>
          </p:cNvPicPr>
          <p:nvPr/>
        </p:nvPicPr>
        <p:blipFill>
          <a:blip r:embed="rId3">
            <a:extLst/>
          </a:blip>
          <a:stretch>
            <a:fillRect/>
          </a:stretch>
        </p:blipFill>
        <p:spPr>
          <a:xfrm>
            <a:off x="230391" y="577834"/>
            <a:ext cx="3243353" cy="120711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Picture 2" descr="Picture 2"/>
          <p:cNvPicPr>
            <a:picLocks noChangeAspect="1"/>
          </p:cNvPicPr>
          <p:nvPr/>
        </p:nvPicPr>
        <p:blipFill>
          <a:blip r:embed="rId2">
            <a:extLst/>
          </a:blip>
          <a:stretch>
            <a:fillRect/>
          </a:stretch>
        </p:blipFill>
        <p:spPr>
          <a:xfrm>
            <a:off x="3559044" y="168106"/>
            <a:ext cx="5073911" cy="6521786"/>
          </a:xfrm>
          <a:prstGeom prst="rect">
            <a:avLst/>
          </a:prstGeom>
          <a:ln w="12700">
            <a:miter lim="400000"/>
          </a:ln>
        </p:spPr>
      </p:pic>
      <p:pic>
        <p:nvPicPr>
          <p:cNvPr id="357" name="Picture 1" descr="Picture 1"/>
          <p:cNvPicPr>
            <a:picLocks noChangeAspect="1"/>
          </p:cNvPicPr>
          <p:nvPr/>
        </p:nvPicPr>
        <p:blipFill>
          <a:blip r:embed="rId3">
            <a:extLst/>
          </a:blip>
          <a:stretch>
            <a:fillRect/>
          </a:stretch>
        </p:blipFill>
        <p:spPr>
          <a:xfrm>
            <a:off x="118708" y="38239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Picture 2" descr="Picture 2"/>
          <p:cNvPicPr>
            <a:picLocks noChangeAspect="1"/>
          </p:cNvPicPr>
          <p:nvPr/>
        </p:nvPicPr>
        <p:blipFill>
          <a:blip r:embed="rId2">
            <a:extLst/>
          </a:blip>
          <a:stretch>
            <a:fillRect/>
          </a:stretch>
        </p:blipFill>
        <p:spPr>
          <a:xfrm>
            <a:off x="1524000" y="708422"/>
            <a:ext cx="9614970" cy="5721407"/>
          </a:xfrm>
          <a:prstGeom prst="rect">
            <a:avLst/>
          </a:prstGeom>
          <a:ln w="12700">
            <a:miter lim="400000"/>
          </a:ln>
        </p:spPr>
      </p:pic>
      <p:pic>
        <p:nvPicPr>
          <p:cNvPr id="360" name="Picture 1" descr="Picture 1"/>
          <p:cNvPicPr>
            <a:picLocks noChangeAspect="1"/>
          </p:cNvPicPr>
          <p:nvPr/>
        </p:nvPicPr>
        <p:blipFill>
          <a:blip r:embed="rId3">
            <a:extLst/>
          </a:blip>
          <a:stretch>
            <a:fillRect/>
          </a:stretch>
        </p:blipFill>
        <p:spPr>
          <a:xfrm>
            <a:off x="8802017" y="263726"/>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Picture 2" descr="Picture 2"/>
          <p:cNvPicPr>
            <a:picLocks noChangeAspect="1"/>
          </p:cNvPicPr>
          <p:nvPr/>
        </p:nvPicPr>
        <p:blipFill>
          <a:blip r:embed="rId2">
            <a:extLst/>
          </a:blip>
          <a:stretch>
            <a:fillRect/>
          </a:stretch>
        </p:blipFill>
        <p:spPr>
          <a:xfrm flipV="1" rot="5400000">
            <a:off x="2667000" y="857250"/>
            <a:ext cx="6858000" cy="5143500"/>
          </a:xfrm>
          <a:prstGeom prst="rect">
            <a:avLst/>
          </a:prstGeom>
          <a:ln w="12700">
            <a:miter lim="400000"/>
          </a:ln>
        </p:spPr>
      </p:pic>
      <p:pic>
        <p:nvPicPr>
          <p:cNvPr id="159" name="Picture 1" descr="Picture 1"/>
          <p:cNvPicPr>
            <a:picLocks noChangeAspect="1"/>
          </p:cNvPicPr>
          <p:nvPr/>
        </p:nvPicPr>
        <p:blipFill>
          <a:blip r:embed="rId3">
            <a:extLst/>
          </a:blip>
          <a:stretch>
            <a:fillRect/>
          </a:stretch>
        </p:blipFill>
        <p:spPr>
          <a:xfrm>
            <a:off x="76825" y="38937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Picture 1" descr="Picture 1"/>
          <p:cNvPicPr>
            <a:picLocks noChangeAspect="1"/>
          </p:cNvPicPr>
          <p:nvPr/>
        </p:nvPicPr>
        <p:blipFill>
          <a:blip r:embed="rId2">
            <a:extLst/>
          </a:blip>
          <a:stretch>
            <a:fillRect/>
          </a:stretch>
        </p:blipFill>
        <p:spPr>
          <a:xfrm>
            <a:off x="410817" y="1267239"/>
            <a:ext cx="5590761" cy="5590761"/>
          </a:xfrm>
          <a:prstGeom prst="rect">
            <a:avLst/>
          </a:prstGeom>
          <a:ln w="12700">
            <a:miter lim="400000"/>
          </a:ln>
        </p:spPr>
      </p:pic>
      <p:pic>
        <p:nvPicPr>
          <p:cNvPr id="363" name="Picture 2" descr="Picture 2"/>
          <p:cNvPicPr>
            <a:picLocks noChangeAspect="1"/>
          </p:cNvPicPr>
          <p:nvPr/>
        </p:nvPicPr>
        <p:blipFill>
          <a:blip r:embed="rId3">
            <a:extLst/>
          </a:blip>
          <a:stretch>
            <a:fillRect/>
          </a:stretch>
        </p:blipFill>
        <p:spPr>
          <a:xfrm>
            <a:off x="10886320" y="0"/>
            <a:ext cx="1319986" cy="651013"/>
          </a:xfrm>
          <a:prstGeom prst="rect">
            <a:avLst/>
          </a:prstGeom>
          <a:ln w="12700">
            <a:miter lim="400000"/>
          </a:ln>
        </p:spPr>
      </p:pic>
      <p:sp>
        <p:nvSpPr>
          <p:cNvPr id="364" name="Title 1"/>
          <p:cNvSpPr txBox="1"/>
          <p:nvPr/>
        </p:nvSpPr>
        <p:spPr>
          <a:xfrm>
            <a:off x="508362" y="332468"/>
            <a:ext cx="10424161" cy="6539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sz="4400">
                <a:solidFill>
                  <a:srgbClr val="002060"/>
                </a:solidFill>
              </a:defRPr>
            </a:lvl1pPr>
          </a:lstStyle>
          <a:p>
            <a:pPr/>
            <a:r>
              <a:t>What are coaches looking for?</a:t>
            </a:r>
          </a:p>
        </p:txBody>
      </p:sp>
      <p:pic>
        <p:nvPicPr>
          <p:cNvPr id="365" name="Picture 4" descr="Picture 4"/>
          <p:cNvPicPr>
            <a:picLocks noChangeAspect="1"/>
          </p:cNvPicPr>
          <p:nvPr/>
        </p:nvPicPr>
        <p:blipFill>
          <a:blip r:embed="rId4">
            <a:extLst/>
          </a:blip>
          <a:stretch>
            <a:fillRect/>
          </a:stretch>
        </p:blipFill>
        <p:spPr>
          <a:xfrm>
            <a:off x="6246741" y="1257655"/>
            <a:ext cx="5673897" cy="5600345"/>
          </a:xfrm>
          <a:prstGeom prst="rect">
            <a:avLst/>
          </a:prstGeom>
          <a:ln w="12700">
            <a:miter lim="400000"/>
          </a:ln>
        </p:spPr>
      </p:pic>
      <p:pic>
        <p:nvPicPr>
          <p:cNvPr id="366" name="Picture 5" descr="Picture 5"/>
          <p:cNvPicPr>
            <a:picLocks noChangeAspect="1"/>
          </p:cNvPicPr>
          <p:nvPr/>
        </p:nvPicPr>
        <p:blipFill>
          <a:blip r:embed="rId5">
            <a:extLst/>
          </a:blip>
          <a:stretch>
            <a:fillRect/>
          </a:stretch>
        </p:blipFill>
        <p:spPr>
          <a:xfrm>
            <a:off x="7524649" y="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Picture 2" descr="Picture 2"/>
          <p:cNvPicPr>
            <a:picLocks noChangeAspect="1"/>
          </p:cNvPicPr>
          <p:nvPr/>
        </p:nvPicPr>
        <p:blipFill>
          <a:blip r:embed="rId2">
            <a:extLst/>
          </a:blip>
          <a:stretch>
            <a:fillRect/>
          </a:stretch>
        </p:blipFill>
        <p:spPr>
          <a:xfrm>
            <a:off x="742121" y="424676"/>
            <a:ext cx="10721009" cy="6001229"/>
          </a:xfrm>
          <a:prstGeom prst="rect">
            <a:avLst/>
          </a:prstGeom>
          <a:ln w="12700">
            <a:miter lim="400000"/>
          </a:ln>
        </p:spPr>
      </p:pic>
      <p:pic>
        <p:nvPicPr>
          <p:cNvPr id="369" name="Picture 1" descr="Picture 1"/>
          <p:cNvPicPr>
            <a:picLocks noChangeAspect="1"/>
          </p:cNvPicPr>
          <p:nvPr/>
        </p:nvPicPr>
        <p:blipFill>
          <a:blip r:embed="rId3">
            <a:extLst/>
          </a:blip>
          <a:stretch>
            <a:fillRect/>
          </a:stretch>
        </p:blipFill>
        <p:spPr>
          <a:xfrm>
            <a:off x="6414804" y="530339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itle 1"/>
          <p:cNvSpPr txBox="1"/>
          <p:nvPr>
            <p:ph type="title"/>
          </p:nvPr>
        </p:nvSpPr>
        <p:spPr>
          <a:xfrm>
            <a:off x="804671" y="3121700"/>
            <a:ext cx="3476490" cy="1786516"/>
          </a:xfrm>
          <a:prstGeom prst="rect">
            <a:avLst/>
          </a:prstGeom>
        </p:spPr>
        <p:txBody>
          <a:bodyPr anchor="t"/>
          <a:lstStyle>
            <a:lvl1pPr>
              <a:defRPr sz="3600">
                <a:solidFill>
                  <a:srgbClr val="44546A"/>
                </a:solidFill>
              </a:defRPr>
            </a:lvl1pPr>
          </a:lstStyle>
          <a:p>
            <a:pPr/>
            <a:r>
              <a:t>How does Nagele College Planning help me?</a:t>
            </a:r>
          </a:p>
        </p:txBody>
      </p:sp>
      <p:pic>
        <p:nvPicPr>
          <p:cNvPr id="372" name="Picture 7" descr="Picture 7"/>
          <p:cNvPicPr>
            <a:picLocks noChangeAspect="1"/>
          </p:cNvPicPr>
          <p:nvPr/>
        </p:nvPicPr>
        <p:blipFill>
          <a:blip r:embed="rId2">
            <a:extLst/>
          </a:blip>
          <a:stretch>
            <a:fillRect/>
          </a:stretch>
        </p:blipFill>
        <p:spPr>
          <a:xfrm>
            <a:off x="10821716" y="0"/>
            <a:ext cx="1319987" cy="651013"/>
          </a:xfrm>
          <a:prstGeom prst="rect">
            <a:avLst/>
          </a:prstGeom>
          <a:ln w="12700">
            <a:miter lim="400000"/>
          </a:ln>
        </p:spPr>
      </p:pic>
      <p:pic>
        <p:nvPicPr>
          <p:cNvPr id="373" name="Picture 2" descr="Picture 2"/>
          <p:cNvPicPr>
            <a:picLocks noChangeAspect="1"/>
          </p:cNvPicPr>
          <p:nvPr/>
        </p:nvPicPr>
        <p:blipFill>
          <a:blip r:embed="rId3">
            <a:extLst/>
          </a:blip>
          <a:stretch>
            <a:fillRect/>
          </a:stretch>
        </p:blipFill>
        <p:spPr>
          <a:xfrm>
            <a:off x="4474323" y="2825443"/>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Picture 2" descr="Picture 2"/>
          <p:cNvPicPr>
            <a:picLocks noChangeAspect="1"/>
          </p:cNvPicPr>
          <p:nvPr/>
        </p:nvPicPr>
        <p:blipFill>
          <a:blip r:embed="rId2">
            <a:extLst/>
          </a:blip>
          <a:stretch>
            <a:fillRect/>
          </a:stretch>
        </p:blipFill>
        <p:spPr>
          <a:xfrm>
            <a:off x="649356" y="137781"/>
            <a:ext cx="10774017" cy="6510368"/>
          </a:xfrm>
          <a:prstGeom prst="rect">
            <a:avLst/>
          </a:prstGeom>
          <a:ln w="12700">
            <a:miter lim="400000"/>
          </a:ln>
        </p:spPr>
      </p:pic>
      <p:sp>
        <p:nvSpPr>
          <p:cNvPr id="376" name="Title 1"/>
          <p:cNvSpPr txBox="1"/>
          <p:nvPr/>
        </p:nvSpPr>
        <p:spPr>
          <a:xfrm>
            <a:off x="508362" y="332468"/>
            <a:ext cx="10424161" cy="6539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sz="4400">
                <a:solidFill>
                  <a:srgbClr val="002060"/>
                </a:solidFill>
              </a:defRPr>
            </a:lvl1pPr>
          </a:lstStyle>
          <a:p>
            <a:pPr/>
            <a:r>
              <a:t>When should we start working together?</a:t>
            </a:r>
          </a:p>
        </p:txBody>
      </p:sp>
      <p:pic>
        <p:nvPicPr>
          <p:cNvPr id="377" name="Picture 3" descr="Picture 3"/>
          <p:cNvPicPr>
            <a:picLocks noChangeAspect="1"/>
          </p:cNvPicPr>
          <p:nvPr/>
        </p:nvPicPr>
        <p:blipFill>
          <a:blip r:embed="rId3">
            <a:extLst/>
          </a:blip>
          <a:stretch>
            <a:fillRect/>
          </a:stretch>
        </p:blipFill>
        <p:spPr>
          <a:xfrm>
            <a:off x="356032" y="738377"/>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Picture 2" descr="Picture 2"/>
          <p:cNvPicPr>
            <a:picLocks noChangeAspect="1"/>
          </p:cNvPicPr>
          <p:nvPr/>
        </p:nvPicPr>
        <p:blipFill>
          <a:blip r:embed="rId2">
            <a:extLst/>
          </a:blip>
          <a:stretch>
            <a:fillRect/>
          </a:stretch>
        </p:blipFill>
        <p:spPr>
          <a:xfrm>
            <a:off x="1258956" y="116018"/>
            <a:ext cx="9713844" cy="6598955"/>
          </a:xfrm>
          <a:prstGeom prst="rect">
            <a:avLst/>
          </a:prstGeom>
          <a:ln w="12700">
            <a:miter lim="400000"/>
          </a:ln>
        </p:spPr>
      </p:pic>
      <p:pic>
        <p:nvPicPr>
          <p:cNvPr id="380" name="Picture 1" descr="Picture 1"/>
          <p:cNvPicPr>
            <a:picLocks noChangeAspect="1"/>
          </p:cNvPicPr>
          <p:nvPr/>
        </p:nvPicPr>
        <p:blipFill>
          <a:blip r:embed="rId3">
            <a:extLst/>
          </a:blip>
          <a:stretch>
            <a:fillRect/>
          </a:stretch>
        </p:blipFill>
        <p:spPr>
          <a:xfrm>
            <a:off x="8418110" y="565088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itle 1"/>
          <p:cNvSpPr txBox="1"/>
          <p:nvPr/>
        </p:nvSpPr>
        <p:spPr>
          <a:xfrm>
            <a:off x="850391" y="802955"/>
            <a:ext cx="4886537" cy="145405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spcBef>
                <a:spcPts val="600"/>
              </a:spcBef>
              <a:defRPr sz="3600">
                <a:solidFill>
                  <a:srgbClr val="44546A"/>
                </a:solidFill>
                <a:latin typeface="Calibri Light"/>
                <a:ea typeface="Calibri Light"/>
                <a:cs typeface="Calibri Light"/>
                <a:sym typeface="Calibri Light"/>
              </a:defRPr>
            </a:lvl1pPr>
          </a:lstStyle>
          <a:p>
            <a:pPr/>
            <a:r>
              <a:t>Example of College Communication</a:t>
            </a:r>
          </a:p>
        </p:txBody>
      </p:sp>
      <p:sp>
        <p:nvSpPr>
          <p:cNvPr id="383" name="TextBox 2"/>
          <p:cNvSpPr txBox="1"/>
          <p:nvPr/>
        </p:nvSpPr>
        <p:spPr>
          <a:xfrm>
            <a:off x="850391" y="2421682"/>
            <a:ext cx="4886139" cy="363929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nSpc>
                <a:spcPct val="90000"/>
              </a:lnSpc>
              <a:spcBef>
                <a:spcPts val="600"/>
              </a:spcBef>
              <a:defRPr sz="1500">
                <a:solidFill>
                  <a:srgbClr val="44546A"/>
                </a:solidFill>
              </a:defRPr>
            </a:pPr>
            <a:r>
              <a:t>As per NCAA Rules, I am not allowed to officially email, call or text you regarding recruiting and the University of Tampa until June 15th going into your junior year. </a:t>
            </a:r>
          </a:p>
          <a:p>
            <a:pPr indent="-228600">
              <a:lnSpc>
                <a:spcPct val="90000"/>
              </a:lnSpc>
              <a:spcBef>
                <a:spcPts val="600"/>
              </a:spcBef>
              <a:buSzPct val="100000"/>
              <a:buFont typeface="Arial"/>
              <a:buChar char="•"/>
              <a:defRPr sz="1500">
                <a:solidFill>
                  <a:srgbClr val="44546A"/>
                </a:solidFill>
              </a:defRPr>
            </a:pPr>
          </a:p>
          <a:p>
            <a:pPr>
              <a:lnSpc>
                <a:spcPct val="90000"/>
              </a:lnSpc>
              <a:spcBef>
                <a:spcPts val="600"/>
              </a:spcBef>
              <a:defRPr sz="1500">
                <a:solidFill>
                  <a:srgbClr val="44546A"/>
                </a:solidFill>
              </a:defRPr>
            </a:pPr>
            <a:r>
              <a:t>You are however allowed to email, call and text us at any time we just cannot respond or return phone calls until then.  If you do call and we connect, we can then discuss University of Tampa. You are also allowed to visit campus at any time... So please let us know if you could like to set that up.</a:t>
            </a:r>
          </a:p>
          <a:p>
            <a:pPr indent="-228600">
              <a:lnSpc>
                <a:spcPct val="90000"/>
              </a:lnSpc>
              <a:spcBef>
                <a:spcPts val="600"/>
              </a:spcBef>
              <a:buSzPct val="100000"/>
              <a:buFont typeface="Arial"/>
              <a:buChar char="•"/>
              <a:defRPr sz="1500">
                <a:solidFill>
                  <a:srgbClr val="44546A"/>
                </a:solidFill>
              </a:defRPr>
            </a:pPr>
          </a:p>
          <a:p>
            <a:pPr>
              <a:lnSpc>
                <a:spcPct val="90000"/>
              </a:lnSpc>
              <a:spcBef>
                <a:spcPts val="600"/>
              </a:spcBef>
              <a:defRPr sz="1500">
                <a:solidFill>
                  <a:srgbClr val="44546A"/>
                </a:solidFill>
              </a:defRPr>
            </a:pPr>
            <a:r>
              <a:t>Lastly, you are allowed and encouraged to keep us updated with your games, events, tournaments… we would love to hear from you!!!</a:t>
            </a:r>
          </a:p>
        </p:txBody>
      </p:sp>
      <p:pic>
        <p:nvPicPr>
          <p:cNvPr id="384" name="Graphic 6" descr="Graphic 6"/>
          <p:cNvPicPr>
            <a:picLocks noChangeAspect="1"/>
          </p:cNvPicPr>
          <p:nvPr/>
        </p:nvPicPr>
        <p:blipFill>
          <a:blip r:embed="rId2">
            <a:extLst/>
          </a:blip>
          <a:stretch>
            <a:fillRect/>
          </a:stretch>
        </p:blipFill>
        <p:spPr>
          <a:xfrm>
            <a:off x="8121725" y="1629088"/>
            <a:ext cx="3620022" cy="3620022"/>
          </a:xfrm>
          <a:prstGeom prst="rect">
            <a:avLst/>
          </a:prstGeom>
          <a:ln w="12700">
            <a:miter lim="400000"/>
          </a:ln>
        </p:spPr>
      </p:pic>
      <p:pic>
        <p:nvPicPr>
          <p:cNvPr id="385" name="Picture 3" descr="Picture 3"/>
          <p:cNvPicPr>
            <a:picLocks noChangeAspect="1"/>
          </p:cNvPicPr>
          <p:nvPr/>
        </p:nvPicPr>
        <p:blipFill>
          <a:blip r:embed="rId3">
            <a:extLst/>
          </a:blip>
          <a:stretch>
            <a:fillRect/>
          </a:stretch>
        </p:blipFill>
        <p:spPr>
          <a:xfrm>
            <a:off x="8310058" y="322866"/>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Picture 2" descr="Picture 2"/>
          <p:cNvPicPr>
            <a:picLocks noChangeAspect="1"/>
          </p:cNvPicPr>
          <p:nvPr/>
        </p:nvPicPr>
        <p:blipFill>
          <a:blip r:embed="rId2">
            <a:extLst/>
          </a:blip>
          <a:stretch>
            <a:fillRect/>
          </a:stretch>
        </p:blipFill>
        <p:spPr>
          <a:xfrm>
            <a:off x="1500808" y="803161"/>
            <a:ext cx="8999885" cy="6157251"/>
          </a:xfrm>
          <a:prstGeom prst="rect">
            <a:avLst/>
          </a:prstGeom>
          <a:ln w="12700">
            <a:miter lim="400000"/>
          </a:ln>
        </p:spPr>
      </p:pic>
      <p:pic>
        <p:nvPicPr>
          <p:cNvPr id="388" name="Picture 1" descr="Picture 1"/>
          <p:cNvPicPr>
            <a:picLocks noChangeAspect="1"/>
          </p:cNvPicPr>
          <p:nvPr/>
        </p:nvPicPr>
        <p:blipFill>
          <a:blip r:embed="rId3">
            <a:extLst/>
          </a:blip>
          <a:stretch>
            <a:fillRect/>
          </a:stretch>
        </p:blipFill>
        <p:spPr>
          <a:xfrm>
            <a:off x="8550732" y="199603"/>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Picture 2" descr="Picture 2"/>
          <p:cNvPicPr>
            <a:picLocks noChangeAspect="1"/>
          </p:cNvPicPr>
          <p:nvPr/>
        </p:nvPicPr>
        <p:blipFill>
          <a:blip r:embed="rId2">
            <a:extLst/>
          </a:blip>
          <a:stretch>
            <a:fillRect/>
          </a:stretch>
        </p:blipFill>
        <p:spPr>
          <a:xfrm>
            <a:off x="1603512" y="173354"/>
            <a:ext cx="9276524" cy="6312884"/>
          </a:xfrm>
          <a:prstGeom prst="rect">
            <a:avLst/>
          </a:prstGeom>
          <a:ln w="12700">
            <a:miter lim="400000"/>
          </a:ln>
        </p:spPr>
      </p:pic>
      <p:pic>
        <p:nvPicPr>
          <p:cNvPr id="391" name="Picture 1" descr="Picture 1"/>
          <p:cNvPicPr>
            <a:picLocks noChangeAspect="1"/>
          </p:cNvPicPr>
          <p:nvPr/>
        </p:nvPicPr>
        <p:blipFill>
          <a:blip r:embed="rId3">
            <a:extLst/>
          </a:blip>
          <a:stretch>
            <a:fillRect/>
          </a:stretch>
        </p:blipFill>
        <p:spPr>
          <a:xfrm>
            <a:off x="8948646" y="173354"/>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Picture 12" descr="Picture 12"/>
          <p:cNvPicPr>
            <a:picLocks noChangeAspect="1"/>
          </p:cNvPicPr>
          <p:nvPr/>
        </p:nvPicPr>
        <p:blipFill>
          <a:blip r:embed="rId2">
            <a:extLst/>
          </a:blip>
          <a:srcRect l="0" t="0" r="0" b="1708"/>
          <a:stretch>
            <a:fillRect/>
          </a:stretch>
        </p:blipFill>
        <p:spPr>
          <a:xfrm>
            <a:off x="1" y="9"/>
            <a:ext cx="4657294" cy="6858001"/>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0" y="0"/>
                </a:moveTo>
                <a:lnTo>
                  <a:pt x="0" y="21600"/>
                </a:lnTo>
                <a:lnTo>
                  <a:pt x="18235" y="21600"/>
                </a:lnTo>
                <a:lnTo>
                  <a:pt x="18642" y="21010"/>
                </a:lnTo>
                <a:cubicBezTo>
                  <a:pt x="19189" y="20153"/>
                  <a:pt x="19670" y="19271"/>
                  <a:pt x="20088" y="18364"/>
                </a:cubicBezTo>
                <a:cubicBezTo>
                  <a:pt x="20248" y="18015"/>
                  <a:pt x="20383" y="17662"/>
                  <a:pt x="20552" y="17261"/>
                </a:cubicBezTo>
                <a:cubicBezTo>
                  <a:pt x="20552" y="17297"/>
                  <a:pt x="20550" y="17331"/>
                  <a:pt x="20545" y="17366"/>
                </a:cubicBezTo>
                <a:cubicBezTo>
                  <a:pt x="20313" y="18027"/>
                  <a:pt x="20113" y="18694"/>
                  <a:pt x="19842" y="19348"/>
                </a:cubicBezTo>
                <a:cubicBezTo>
                  <a:pt x="19531" y="20097"/>
                  <a:pt x="19175" y="20832"/>
                  <a:pt x="18769" y="21549"/>
                </a:cubicBezTo>
                <a:lnTo>
                  <a:pt x="18737" y="21600"/>
                </a:lnTo>
                <a:lnTo>
                  <a:pt x="18981" y="21600"/>
                </a:lnTo>
                <a:lnTo>
                  <a:pt x="19038" y="21506"/>
                </a:lnTo>
                <a:cubicBezTo>
                  <a:pt x="19773" y="20203"/>
                  <a:pt x="20331" y="18863"/>
                  <a:pt x="20741" y="17490"/>
                </a:cubicBezTo>
                <a:cubicBezTo>
                  <a:pt x="21113" y="16246"/>
                  <a:pt x="21332" y="14988"/>
                  <a:pt x="21477" y="13724"/>
                </a:cubicBezTo>
                <a:cubicBezTo>
                  <a:pt x="21600" y="12642"/>
                  <a:pt x="21512" y="11568"/>
                  <a:pt x="21317" y="10492"/>
                </a:cubicBezTo>
                <a:cubicBezTo>
                  <a:pt x="20945" y="8391"/>
                  <a:pt x="20249" y="6322"/>
                  <a:pt x="19240" y="4319"/>
                </a:cubicBezTo>
                <a:cubicBezTo>
                  <a:pt x="18592" y="3043"/>
                  <a:pt x="17833" y="1805"/>
                  <a:pt x="16930" y="619"/>
                </a:cubicBezTo>
                <a:lnTo>
                  <a:pt x="16434" y="0"/>
                </a:lnTo>
                <a:lnTo>
                  <a:pt x="16167" y="0"/>
                </a:lnTo>
                <a:lnTo>
                  <a:pt x="16989" y="1045"/>
                </a:lnTo>
                <a:cubicBezTo>
                  <a:pt x="17305" y="1478"/>
                  <a:pt x="17602" y="1917"/>
                  <a:pt x="17884" y="2362"/>
                </a:cubicBezTo>
                <a:cubicBezTo>
                  <a:pt x="17953" y="2472"/>
                  <a:pt x="18020" y="2582"/>
                  <a:pt x="18088" y="2691"/>
                </a:cubicBezTo>
                <a:cubicBezTo>
                  <a:pt x="18035" y="2663"/>
                  <a:pt x="17995" y="2625"/>
                  <a:pt x="17970" y="2582"/>
                </a:cubicBezTo>
                <a:cubicBezTo>
                  <a:pt x="17466" y="1857"/>
                  <a:pt x="16911" y="1151"/>
                  <a:pt x="16302" y="469"/>
                </a:cubicBezTo>
                <a:lnTo>
                  <a:pt x="15858" y="0"/>
                </a:lnTo>
                <a:lnTo>
                  <a:pt x="0" y="0"/>
                </a:lnTo>
                <a:close/>
              </a:path>
            </a:pathLst>
          </a:custGeom>
          <a:ln w="12700">
            <a:miter lim="400000"/>
          </a:ln>
        </p:spPr>
      </p:pic>
      <p:sp>
        <p:nvSpPr>
          <p:cNvPr id="394" name="TextBox 11"/>
          <p:cNvSpPr txBox="1"/>
          <p:nvPr/>
        </p:nvSpPr>
        <p:spPr>
          <a:xfrm>
            <a:off x="5343481" y="2706623"/>
            <a:ext cx="6159671" cy="41304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228600">
              <a:lnSpc>
                <a:spcPct val="90000"/>
              </a:lnSpc>
              <a:spcBef>
                <a:spcPts val="600"/>
              </a:spcBef>
              <a:buSzPct val="100000"/>
              <a:buFont typeface="Arial"/>
              <a:buChar char="•"/>
              <a:defRPr sz="1400"/>
            </a:pPr>
            <a:r>
              <a:t>Kaiya Scarpo</a:t>
            </a:r>
          </a:p>
          <a:p>
            <a:pPr indent="-228600">
              <a:lnSpc>
                <a:spcPct val="90000"/>
              </a:lnSpc>
              <a:spcBef>
                <a:spcPts val="600"/>
              </a:spcBef>
              <a:buSzPct val="100000"/>
              <a:buFont typeface="Arial"/>
              <a:buChar char="•"/>
              <a:defRPr sz="1400"/>
            </a:pPr>
            <a:r>
              <a:t>Class of 2024</a:t>
            </a:r>
          </a:p>
          <a:p>
            <a:pPr indent="-228600">
              <a:lnSpc>
                <a:spcPct val="90000"/>
              </a:lnSpc>
              <a:spcBef>
                <a:spcPts val="600"/>
              </a:spcBef>
              <a:buSzPct val="100000"/>
              <a:buFont typeface="Arial"/>
              <a:buChar char="•"/>
              <a:defRPr sz="1400"/>
            </a:pPr>
            <a:r>
              <a:t>5'11 Goalkeeper </a:t>
            </a:r>
          </a:p>
          <a:p>
            <a:pPr indent="-228600">
              <a:lnSpc>
                <a:spcPct val="90000"/>
              </a:lnSpc>
              <a:spcBef>
                <a:spcPts val="600"/>
              </a:spcBef>
              <a:buSzPct val="100000"/>
              <a:buFont typeface="Arial"/>
              <a:buChar char="•"/>
              <a:defRPr sz="1400"/>
            </a:pPr>
            <a:r>
              <a:t>IMG U19 Premier </a:t>
            </a:r>
          </a:p>
          <a:p>
            <a:pPr indent="-228600">
              <a:lnSpc>
                <a:spcPct val="90000"/>
              </a:lnSpc>
              <a:spcBef>
                <a:spcPts val="600"/>
              </a:spcBef>
              <a:buSzPct val="100000"/>
              <a:buFont typeface="Arial"/>
              <a:buChar char="•"/>
              <a:defRPr sz="1400"/>
            </a:pPr>
            <a:r>
              <a:t>Personal Contact: 813-997-7192/kaiya.scarpo@img.education</a:t>
            </a:r>
          </a:p>
          <a:p>
            <a:pPr indent="-228600">
              <a:lnSpc>
                <a:spcPct val="90000"/>
              </a:lnSpc>
              <a:spcBef>
                <a:spcPts val="600"/>
              </a:spcBef>
              <a:buSzPct val="100000"/>
              <a:buFont typeface="Arial"/>
              <a:buChar char="•"/>
              <a:defRPr sz="1400"/>
            </a:pPr>
            <a:r>
              <a:t>Head Coach: Ray Leone (941-524-1537/raymond.leone@img.com)</a:t>
            </a:r>
          </a:p>
          <a:p>
            <a:pPr indent="-228600">
              <a:lnSpc>
                <a:spcPct val="90000"/>
              </a:lnSpc>
              <a:spcBef>
                <a:spcPts val="600"/>
              </a:spcBef>
              <a:buSzPct val="100000"/>
              <a:buFont typeface="Arial"/>
              <a:buChar char="•"/>
              <a:defRPr sz="1400"/>
            </a:pPr>
            <a:r>
              <a:t>Assistant Coach: Kelsey Harris (602-639-1466/kelsey.harris@img.com)</a:t>
            </a:r>
          </a:p>
          <a:p>
            <a:pPr indent="-228600">
              <a:lnSpc>
                <a:spcPct val="90000"/>
              </a:lnSpc>
              <a:spcBef>
                <a:spcPts val="600"/>
              </a:spcBef>
              <a:buSzPct val="100000"/>
              <a:buFont typeface="Arial"/>
              <a:buChar char="•"/>
              <a:defRPr sz="1400"/>
            </a:pPr>
            <a:r>
              <a:t>Head of Goalkeeping: Paul Jennison (941-243-1569/paul.jennison@img.com)</a:t>
            </a:r>
          </a:p>
          <a:p>
            <a:pPr indent="-228600">
              <a:lnSpc>
                <a:spcPct val="90000"/>
              </a:lnSpc>
              <a:spcBef>
                <a:spcPts val="600"/>
              </a:spcBef>
              <a:buSzPct val="100000"/>
              <a:buFont typeface="Arial"/>
              <a:buChar char="•"/>
              <a:defRPr sz="1400"/>
            </a:pPr>
            <a:r>
              <a:t>Certified College Advisor with Advanced Credentials: Siggi Nagele (</a:t>
            </a:r>
            <a:r>
              <a:rPr u="sng">
                <a:solidFill>
                  <a:srgbClr val="0563C1"/>
                </a:solidFill>
                <a:uFill>
                  <a:solidFill>
                    <a:srgbClr val="0563C1"/>
                  </a:solidFill>
                </a:uFill>
                <a:hlinkClick r:id="rId3" invalidUrl="" action="" tgtFrame="" tooltip="" history="1" highlightClick="0" endSnd="0"/>
              </a:rPr>
              <a:t>727-424-4071/siggi.nagele@gmail.com</a:t>
            </a:r>
            <a:r>
              <a:t>)</a:t>
            </a:r>
          </a:p>
          <a:p>
            <a:pPr indent="-228600">
              <a:lnSpc>
                <a:spcPct val="90000"/>
              </a:lnSpc>
              <a:spcBef>
                <a:spcPts val="600"/>
              </a:spcBef>
              <a:buSzPct val="100000"/>
              <a:buFont typeface="Arial"/>
              <a:buChar char="•"/>
              <a:defRPr sz="1400"/>
            </a:pPr>
            <a:r>
              <a:t>Link to Profile (to learn more about you)</a:t>
            </a:r>
          </a:p>
          <a:p>
            <a:pPr indent="-228600">
              <a:lnSpc>
                <a:spcPct val="90000"/>
              </a:lnSpc>
              <a:spcBef>
                <a:spcPts val="600"/>
              </a:spcBef>
              <a:buSzPct val="100000"/>
              <a:buFont typeface="Arial"/>
              <a:buChar char="•"/>
              <a:defRPr sz="1400"/>
            </a:pPr>
            <a:r>
              <a:t>Link to Highlight Video (to get an initial idea of your skill set)</a:t>
            </a:r>
          </a:p>
          <a:p>
            <a:pPr indent="-228600">
              <a:lnSpc>
                <a:spcPct val="90000"/>
              </a:lnSpc>
              <a:spcBef>
                <a:spcPts val="600"/>
              </a:spcBef>
              <a:buSzPct val="100000"/>
              <a:buFont typeface="Arial"/>
              <a:buChar char="•"/>
              <a:defRPr sz="1400"/>
            </a:pPr>
            <a:r>
              <a:t>Link to Transcript (to see what kind of student you are and possibly use to make an offer)</a:t>
            </a:r>
          </a:p>
        </p:txBody>
      </p:sp>
      <p:sp>
        <p:nvSpPr>
          <p:cNvPr id="395" name="Title 1"/>
          <p:cNvSpPr txBox="1"/>
          <p:nvPr/>
        </p:nvSpPr>
        <p:spPr>
          <a:xfrm>
            <a:off x="5299024" y="317559"/>
            <a:ext cx="5980896" cy="12834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sz="4400">
                <a:solidFill>
                  <a:srgbClr val="002060"/>
                </a:solidFill>
              </a:defRPr>
            </a:lvl1pPr>
          </a:lstStyle>
          <a:p>
            <a:pPr/>
            <a:r>
              <a:t>Email Signature Best Practice</a:t>
            </a:r>
          </a:p>
        </p:txBody>
      </p:sp>
      <p:pic>
        <p:nvPicPr>
          <p:cNvPr id="396" name="Picture 2" descr="Picture 2"/>
          <p:cNvPicPr>
            <a:picLocks noChangeAspect="1"/>
          </p:cNvPicPr>
          <p:nvPr/>
        </p:nvPicPr>
        <p:blipFill>
          <a:blip r:embed="rId4">
            <a:extLst/>
          </a:blip>
          <a:stretch>
            <a:fillRect/>
          </a:stretch>
        </p:blipFill>
        <p:spPr>
          <a:xfrm>
            <a:off x="8795038" y="135263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icture 2" descr="Picture 2"/>
          <p:cNvPicPr>
            <a:picLocks noChangeAspect="1"/>
          </p:cNvPicPr>
          <p:nvPr/>
        </p:nvPicPr>
        <p:blipFill>
          <a:blip r:embed="rId2">
            <a:extLst/>
          </a:blip>
          <a:stretch>
            <a:fillRect/>
          </a:stretch>
        </p:blipFill>
        <p:spPr>
          <a:xfrm>
            <a:off x="1192695" y="152493"/>
            <a:ext cx="9992140" cy="6676991"/>
          </a:xfrm>
          <a:prstGeom prst="rect">
            <a:avLst/>
          </a:prstGeom>
          <a:ln w="12700">
            <a:miter lim="400000"/>
          </a:ln>
        </p:spPr>
      </p:pic>
      <p:pic>
        <p:nvPicPr>
          <p:cNvPr id="399" name="Picture 1" descr="Picture 1"/>
          <p:cNvPicPr>
            <a:picLocks noChangeAspect="1"/>
          </p:cNvPicPr>
          <p:nvPr/>
        </p:nvPicPr>
        <p:blipFill>
          <a:blip r:embed="rId3">
            <a:extLst/>
          </a:blip>
          <a:stretch>
            <a:fillRect/>
          </a:stretch>
        </p:blipFill>
        <p:spPr>
          <a:xfrm>
            <a:off x="1724143" y="28517"/>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838200" y="287464"/>
            <a:ext cx="3888526" cy="1800526"/>
          </a:xfrm>
          <a:prstGeom prst="rect">
            <a:avLst/>
          </a:prstGeom>
        </p:spPr>
        <p:txBody>
          <a:bodyPr/>
          <a:lstStyle/>
          <a:p>
            <a:pPr/>
            <a:r>
              <a:t>Who is Siggi Nagele?</a:t>
            </a:r>
          </a:p>
        </p:txBody>
      </p:sp>
      <p:sp>
        <p:nvSpPr>
          <p:cNvPr id="162" name="TextBox 4"/>
          <p:cNvSpPr txBox="1"/>
          <p:nvPr/>
        </p:nvSpPr>
        <p:spPr>
          <a:xfrm>
            <a:off x="883920" y="2032553"/>
            <a:ext cx="4039925" cy="46903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600"/>
              </a:spcBef>
              <a:defRPr b="1" sz="1200"/>
            </a:pPr>
            <a:r>
              <a:t>Coaching Experience/Career:</a:t>
            </a:r>
          </a:p>
          <a:p>
            <a:pPr marL="285750" indent="-228600">
              <a:lnSpc>
                <a:spcPct val="90000"/>
              </a:lnSpc>
              <a:spcBef>
                <a:spcPts val="600"/>
              </a:spcBef>
              <a:buSzPct val="100000"/>
              <a:buFont typeface="Arial"/>
              <a:buChar char="•"/>
              <a:defRPr sz="1200"/>
            </a:pPr>
            <a:r>
              <a:t>40+ years experience at ODP, Club, HS, College Level</a:t>
            </a:r>
          </a:p>
          <a:p>
            <a:pPr marL="285750" indent="-228600">
              <a:lnSpc>
                <a:spcPct val="90000"/>
              </a:lnSpc>
              <a:spcBef>
                <a:spcPts val="600"/>
              </a:spcBef>
              <a:buSzPct val="100000"/>
              <a:buFont typeface="Arial"/>
              <a:buChar char="•"/>
              <a:defRPr sz="1200"/>
            </a:pPr>
            <a:r>
              <a:t>Women’s College Soccer</a:t>
            </a:r>
          </a:p>
          <a:p>
            <a:pPr lvl="1" marL="742950" indent="-228600">
              <a:lnSpc>
                <a:spcPct val="90000"/>
              </a:lnSpc>
              <a:spcBef>
                <a:spcPts val="600"/>
              </a:spcBef>
              <a:buSzPct val="100000"/>
              <a:buFont typeface="Arial"/>
              <a:buChar char="•"/>
              <a:defRPr sz="1200"/>
            </a:pPr>
            <a:r>
              <a:t>Eckerd, Head Coach</a:t>
            </a:r>
          </a:p>
          <a:p>
            <a:pPr lvl="1" marL="742950" indent="-228600">
              <a:lnSpc>
                <a:spcPct val="90000"/>
              </a:lnSpc>
              <a:spcBef>
                <a:spcPts val="600"/>
              </a:spcBef>
              <a:buSzPct val="100000"/>
              <a:buFont typeface="Arial"/>
              <a:buChar char="•"/>
              <a:defRPr sz="1200"/>
            </a:pPr>
            <a:r>
              <a:t>Florida Southern, Head Coach</a:t>
            </a:r>
          </a:p>
          <a:p>
            <a:pPr lvl="1" marL="742950" indent="-228600">
              <a:lnSpc>
                <a:spcPct val="90000"/>
              </a:lnSpc>
              <a:spcBef>
                <a:spcPts val="600"/>
              </a:spcBef>
              <a:buSzPct val="100000"/>
              <a:buFont typeface="Arial"/>
              <a:buChar char="•"/>
              <a:defRPr sz="1200"/>
            </a:pPr>
            <a:r>
              <a:t>Marshall University- Asst Coach</a:t>
            </a:r>
          </a:p>
          <a:p>
            <a:pPr marL="285750" indent="-228600">
              <a:lnSpc>
                <a:spcPct val="90000"/>
              </a:lnSpc>
              <a:spcBef>
                <a:spcPts val="600"/>
              </a:spcBef>
              <a:buSzPct val="100000"/>
              <a:buFont typeface="Arial"/>
              <a:buChar char="•"/>
              <a:defRPr sz="1200"/>
            </a:pPr>
            <a:r>
              <a:t>Olympic Development Program- FYSA Region 3</a:t>
            </a:r>
          </a:p>
          <a:p>
            <a:pPr marL="285750" indent="-228600">
              <a:lnSpc>
                <a:spcPct val="90000"/>
              </a:lnSpc>
              <a:spcBef>
                <a:spcPts val="600"/>
              </a:spcBef>
              <a:buSzPct val="100000"/>
              <a:buFont typeface="Arial"/>
              <a:buChar char="•"/>
              <a:defRPr sz="1200"/>
            </a:pPr>
            <a:r>
              <a:t>English/ German Teacher- Ridgewood HS</a:t>
            </a:r>
          </a:p>
          <a:p>
            <a:pPr>
              <a:lnSpc>
                <a:spcPct val="90000"/>
              </a:lnSpc>
              <a:spcBef>
                <a:spcPts val="600"/>
              </a:spcBef>
              <a:defRPr b="1" sz="1200"/>
            </a:pPr>
            <a:r>
              <a:t>Soccer Administration:</a:t>
            </a:r>
          </a:p>
          <a:p>
            <a:pPr marL="285750" indent="-228600">
              <a:lnSpc>
                <a:spcPct val="90000"/>
              </a:lnSpc>
              <a:spcBef>
                <a:spcPts val="600"/>
              </a:spcBef>
              <a:buSzPct val="100000"/>
              <a:buFont typeface="Arial"/>
              <a:buChar char="•"/>
              <a:defRPr sz="1200"/>
            </a:pPr>
            <a:r>
              <a:t>NCAA National Chairman- Div II Women’s Soccer Committee</a:t>
            </a:r>
          </a:p>
          <a:p>
            <a:pPr marL="285750" indent="-228600">
              <a:lnSpc>
                <a:spcPct val="90000"/>
              </a:lnSpc>
              <a:spcBef>
                <a:spcPts val="600"/>
              </a:spcBef>
              <a:buSzPct val="100000"/>
              <a:buFont typeface="Arial"/>
              <a:buChar char="•"/>
              <a:defRPr sz="1200"/>
            </a:pPr>
            <a:r>
              <a:t>NSCAA South Region Chair All American Committee</a:t>
            </a:r>
          </a:p>
          <a:p>
            <a:pPr marL="285750" indent="-228600">
              <a:lnSpc>
                <a:spcPct val="90000"/>
              </a:lnSpc>
              <a:spcBef>
                <a:spcPts val="600"/>
              </a:spcBef>
              <a:buSzPct val="100000"/>
              <a:buFont typeface="Arial"/>
              <a:buChar char="•"/>
              <a:defRPr sz="1200"/>
            </a:pPr>
            <a:r>
              <a:t>College Recruiting Company Founder and Owner</a:t>
            </a:r>
          </a:p>
          <a:p>
            <a:pPr>
              <a:lnSpc>
                <a:spcPct val="90000"/>
              </a:lnSpc>
              <a:spcBef>
                <a:spcPts val="600"/>
              </a:spcBef>
              <a:defRPr b="1" sz="1200"/>
            </a:pPr>
            <a:r>
              <a:t>Soccer Experience:</a:t>
            </a:r>
          </a:p>
          <a:p>
            <a:pPr marL="285750" indent="-228600">
              <a:lnSpc>
                <a:spcPct val="90000"/>
              </a:lnSpc>
              <a:spcBef>
                <a:spcPts val="600"/>
              </a:spcBef>
              <a:buSzPct val="100000"/>
              <a:buFont typeface="Arial"/>
              <a:buChar char="•"/>
              <a:defRPr sz="1200"/>
            </a:pPr>
            <a:r>
              <a:t>Alderson- Broaddus College</a:t>
            </a:r>
          </a:p>
          <a:p>
            <a:pPr lvl="1" marL="742950" indent="-228600">
              <a:lnSpc>
                <a:spcPct val="90000"/>
              </a:lnSpc>
              <a:spcBef>
                <a:spcPts val="600"/>
              </a:spcBef>
              <a:buSzPct val="100000"/>
              <a:buFont typeface="Arial"/>
              <a:buChar char="•"/>
              <a:defRPr sz="1200"/>
            </a:pPr>
            <a:r>
              <a:t>4-year Collegiate starter with Full Scholarship</a:t>
            </a:r>
          </a:p>
          <a:p>
            <a:pPr lvl="1" marL="742950" indent="-228600">
              <a:lnSpc>
                <a:spcPct val="90000"/>
              </a:lnSpc>
              <a:spcBef>
                <a:spcPts val="600"/>
              </a:spcBef>
              <a:buSzPct val="100000"/>
              <a:buFont typeface="Arial"/>
              <a:buChar char="•"/>
              <a:defRPr sz="1200"/>
            </a:pPr>
            <a:r>
              <a:t>2-time National Championship Finalist</a:t>
            </a:r>
          </a:p>
          <a:p>
            <a:pPr>
              <a:lnSpc>
                <a:spcPct val="90000"/>
              </a:lnSpc>
              <a:spcBef>
                <a:spcPts val="600"/>
              </a:spcBef>
              <a:defRPr b="1" sz="1200"/>
            </a:pPr>
            <a:r>
              <a:t>Education:</a:t>
            </a:r>
          </a:p>
          <a:p>
            <a:pPr marL="285750" indent="-228600">
              <a:lnSpc>
                <a:spcPct val="90000"/>
              </a:lnSpc>
              <a:spcBef>
                <a:spcPts val="600"/>
              </a:spcBef>
              <a:buSzPct val="100000"/>
              <a:buFont typeface="Arial"/>
              <a:buChar char="•"/>
              <a:defRPr sz="1200"/>
            </a:pPr>
            <a:r>
              <a:t>Master of Science, Marshall University</a:t>
            </a:r>
          </a:p>
        </p:txBody>
      </p:sp>
      <p:pic>
        <p:nvPicPr>
          <p:cNvPr id="163" name="Picture 5" descr="Picture 5"/>
          <p:cNvPicPr>
            <a:picLocks noChangeAspect="1"/>
          </p:cNvPicPr>
          <p:nvPr/>
        </p:nvPicPr>
        <p:blipFill>
          <a:blip r:embed="rId2">
            <a:extLst/>
          </a:blip>
          <a:stretch>
            <a:fillRect/>
          </a:stretch>
        </p:blipFill>
        <p:spPr>
          <a:xfrm>
            <a:off x="8295729" y="925705"/>
            <a:ext cx="1743076" cy="2619376"/>
          </a:xfrm>
          <a:prstGeom prst="rect">
            <a:avLst/>
          </a:prstGeom>
          <a:ln w="12700">
            <a:miter lim="400000"/>
          </a:ln>
        </p:spPr>
      </p:pic>
      <p:pic>
        <p:nvPicPr>
          <p:cNvPr id="164" name="Picture 9" descr="Picture 9"/>
          <p:cNvPicPr>
            <a:picLocks noChangeAspect="1"/>
          </p:cNvPicPr>
          <p:nvPr/>
        </p:nvPicPr>
        <p:blipFill>
          <a:blip r:embed="rId3">
            <a:extLst/>
          </a:blip>
          <a:stretch>
            <a:fillRect/>
          </a:stretch>
        </p:blipFill>
        <p:spPr>
          <a:xfrm>
            <a:off x="6645105" y="3786316"/>
            <a:ext cx="4934968" cy="2775920"/>
          </a:xfrm>
          <a:prstGeom prst="rect">
            <a:avLst/>
          </a:prstGeom>
          <a:ln w="12700">
            <a:miter lim="400000"/>
          </a:ln>
        </p:spPr>
      </p:pic>
      <p:pic>
        <p:nvPicPr>
          <p:cNvPr id="165" name="Picture 2" descr="Picture 2"/>
          <p:cNvPicPr>
            <a:picLocks noChangeAspect="1"/>
          </p:cNvPicPr>
          <p:nvPr/>
        </p:nvPicPr>
        <p:blipFill>
          <a:blip r:embed="rId4">
            <a:extLst/>
          </a:blip>
          <a:stretch>
            <a:fillRect/>
          </a:stretch>
        </p:blipFill>
        <p:spPr>
          <a:xfrm>
            <a:off x="4809537" y="322148"/>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Picture 2" descr="Picture 2"/>
          <p:cNvPicPr>
            <a:picLocks noChangeAspect="1"/>
          </p:cNvPicPr>
          <p:nvPr/>
        </p:nvPicPr>
        <p:blipFill>
          <a:blip r:embed="rId2">
            <a:extLst/>
          </a:blip>
          <a:stretch>
            <a:fillRect/>
          </a:stretch>
        </p:blipFill>
        <p:spPr>
          <a:xfrm>
            <a:off x="0" y="947643"/>
            <a:ext cx="12192000" cy="4962713"/>
          </a:xfrm>
          <a:prstGeom prst="rect">
            <a:avLst/>
          </a:prstGeom>
          <a:ln w="12700">
            <a:miter lim="400000"/>
          </a:ln>
        </p:spPr>
      </p:pic>
      <p:pic>
        <p:nvPicPr>
          <p:cNvPr id="402" name="Picture 1" descr="Picture 1"/>
          <p:cNvPicPr>
            <a:picLocks noChangeAspect="1"/>
          </p:cNvPicPr>
          <p:nvPr/>
        </p:nvPicPr>
        <p:blipFill>
          <a:blip r:embed="rId3">
            <a:extLst/>
          </a:blip>
          <a:stretch>
            <a:fillRect/>
          </a:stretch>
        </p:blipFill>
        <p:spPr>
          <a:xfrm>
            <a:off x="8418108" y="5715227"/>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Picture 2" descr="Picture 2"/>
          <p:cNvPicPr>
            <a:picLocks noChangeAspect="1"/>
          </p:cNvPicPr>
          <p:nvPr/>
        </p:nvPicPr>
        <p:blipFill>
          <a:blip r:embed="rId2">
            <a:extLst/>
          </a:blip>
          <a:stretch>
            <a:fillRect/>
          </a:stretch>
        </p:blipFill>
        <p:spPr>
          <a:xfrm>
            <a:off x="966315" y="516834"/>
            <a:ext cx="10691221" cy="6069496"/>
          </a:xfrm>
          <a:prstGeom prst="rect">
            <a:avLst/>
          </a:prstGeom>
          <a:ln w="12700">
            <a:miter lim="400000"/>
          </a:ln>
        </p:spPr>
      </p:pic>
      <p:pic>
        <p:nvPicPr>
          <p:cNvPr id="405" name="Picture 1" descr="Picture 1"/>
          <p:cNvPicPr>
            <a:picLocks noChangeAspect="1"/>
          </p:cNvPicPr>
          <p:nvPr/>
        </p:nvPicPr>
        <p:blipFill>
          <a:blip r:embed="rId3">
            <a:extLst/>
          </a:blip>
          <a:stretch>
            <a:fillRect/>
          </a:stretch>
        </p:blipFill>
        <p:spPr>
          <a:xfrm>
            <a:off x="8355287" y="5554681"/>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Picture 2" descr="Picture 2"/>
          <p:cNvPicPr>
            <a:picLocks noChangeAspect="1"/>
          </p:cNvPicPr>
          <p:nvPr/>
        </p:nvPicPr>
        <p:blipFill>
          <a:blip r:embed="rId2">
            <a:extLst/>
          </a:blip>
          <a:stretch>
            <a:fillRect/>
          </a:stretch>
        </p:blipFill>
        <p:spPr>
          <a:xfrm>
            <a:off x="285745" y="344998"/>
            <a:ext cx="11349664" cy="6372365"/>
          </a:xfrm>
          <a:prstGeom prst="rect">
            <a:avLst/>
          </a:prstGeom>
          <a:ln w="12700">
            <a:miter lim="400000"/>
          </a:ln>
        </p:spPr>
      </p:pic>
      <p:pic>
        <p:nvPicPr>
          <p:cNvPr id="408" name="Picture 1" descr="Picture 1"/>
          <p:cNvPicPr>
            <a:picLocks noChangeAspect="1"/>
          </p:cNvPicPr>
          <p:nvPr/>
        </p:nvPicPr>
        <p:blipFill>
          <a:blip r:embed="rId3">
            <a:extLst/>
          </a:blip>
          <a:stretch>
            <a:fillRect/>
          </a:stretch>
        </p:blipFill>
        <p:spPr>
          <a:xfrm>
            <a:off x="8753157" y="5568643"/>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Picture 2" descr="Picture 2"/>
          <p:cNvPicPr>
            <a:picLocks noChangeAspect="1"/>
          </p:cNvPicPr>
          <p:nvPr/>
        </p:nvPicPr>
        <p:blipFill>
          <a:blip r:embed="rId2">
            <a:extLst/>
          </a:blip>
          <a:stretch>
            <a:fillRect/>
          </a:stretch>
        </p:blipFill>
        <p:spPr>
          <a:xfrm>
            <a:off x="490330" y="400801"/>
            <a:ext cx="11158332" cy="6085306"/>
          </a:xfrm>
          <a:prstGeom prst="rect">
            <a:avLst/>
          </a:prstGeom>
          <a:ln w="12700">
            <a:miter lim="400000"/>
          </a:ln>
        </p:spPr>
      </p:pic>
      <p:pic>
        <p:nvPicPr>
          <p:cNvPr id="411" name="Picture 1" descr="Picture 1"/>
          <p:cNvPicPr>
            <a:picLocks noChangeAspect="1"/>
          </p:cNvPicPr>
          <p:nvPr/>
        </p:nvPicPr>
        <p:blipFill>
          <a:blip r:embed="rId3">
            <a:extLst/>
          </a:blip>
          <a:stretch>
            <a:fillRect/>
          </a:stretch>
        </p:blipFill>
        <p:spPr>
          <a:xfrm>
            <a:off x="3287696" y="5882549"/>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Picture 2" descr="Picture 2"/>
          <p:cNvPicPr>
            <a:picLocks noChangeAspect="1"/>
          </p:cNvPicPr>
          <p:nvPr/>
        </p:nvPicPr>
        <p:blipFill>
          <a:blip r:embed="rId2">
            <a:extLst/>
          </a:blip>
          <a:stretch>
            <a:fillRect/>
          </a:stretch>
        </p:blipFill>
        <p:spPr>
          <a:xfrm>
            <a:off x="576476" y="214810"/>
            <a:ext cx="11138446" cy="6371520"/>
          </a:xfrm>
          <a:prstGeom prst="rect">
            <a:avLst/>
          </a:prstGeom>
          <a:ln w="12700">
            <a:miter lim="400000"/>
          </a:ln>
        </p:spPr>
      </p:pic>
      <p:pic>
        <p:nvPicPr>
          <p:cNvPr id="414" name="Picture 1" descr="Picture 1"/>
          <p:cNvPicPr>
            <a:picLocks noChangeAspect="1"/>
          </p:cNvPicPr>
          <p:nvPr/>
        </p:nvPicPr>
        <p:blipFill>
          <a:blip r:embed="rId3">
            <a:extLst/>
          </a:blip>
          <a:stretch>
            <a:fillRect/>
          </a:stretch>
        </p:blipFill>
        <p:spPr>
          <a:xfrm>
            <a:off x="1849784" y="573616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Picture 2" descr="Picture 2"/>
          <p:cNvPicPr>
            <a:picLocks noChangeAspect="1"/>
          </p:cNvPicPr>
          <p:nvPr/>
        </p:nvPicPr>
        <p:blipFill>
          <a:blip r:embed="rId2">
            <a:extLst/>
          </a:blip>
          <a:stretch>
            <a:fillRect/>
          </a:stretch>
        </p:blipFill>
        <p:spPr>
          <a:xfrm>
            <a:off x="861391" y="390345"/>
            <a:ext cx="10681252" cy="5959016"/>
          </a:xfrm>
          <a:prstGeom prst="rect">
            <a:avLst/>
          </a:prstGeom>
          <a:ln w="12700">
            <a:miter lim="400000"/>
          </a:ln>
        </p:spPr>
      </p:pic>
      <p:pic>
        <p:nvPicPr>
          <p:cNvPr id="417" name="Picture 1" descr="Picture 1"/>
          <p:cNvPicPr>
            <a:picLocks noChangeAspect="1"/>
          </p:cNvPicPr>
          <p:nvPr/>
        </p:nvPicPr>
        <p:blipFill>
          <a:blip r:embed="rId3">
            <a:extLst/>
          </a:blip>
          <a:stretch>
            <a:fillRect/>
          </a:stretch>
        </p:blipFill>
        <p:spPr>
          <a:xfrm>
            <a:off x="8480931" y="5650886"/>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Picture 2" descr="Picture 2"/>
          <p:cNvPicPr>
            <a:picLocks noChangeAspect="1"/>
          </p:cNvPicPr>
          <p:nvPr/>
        </p:nvPicPr>
        <p:blipFill>
          <a:blip r:embed="rId2">
            <a:extLst/>
          </a:blip>
          <a:stretch>
            <a:fillRect/>
          </a:stretch>
        </p:blipFill>
        <p:spPr>
          <a:xfrm>
            <a:off x="636104" y="474529"/>
            <a:ext cx="11197849" cy="6217820"/>
          </a:xfrm>
          <a:prstGeom prst="rect">
            <a:avLst/>
          </a:prstGeom>
          <a:ln w="12700">
            <a:miter lim="400000"/>
          </a:ln>
        </p:spPr>
      </p:pic>
      <p:pic>
        <p:nvPicPr>
          <p:cNvPr id="420" name="Picture 1" descr="Picture 1"/>
          <p:cNvPicPr>
            <a:picLocks noChangeAspect="1"/>
          </p:cNvPicPr>
          <p:nvPr/>
        </p:nvPicPr>
        <p:blipFill>
          <a:blip r:embed="rId3">
            <a:extLst/>
          </a:blip>
          <a:stretch>
            <a:fillRect/>
          </a:stretch>
        </p:blipFill>
        <p:spPr>
          <a:xfrm>
            <a:off x="6023917" y="5429039"/>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Picture 2" descr="Picture 2"/>
          <p:cNvPicPr>
            <a:picLocks noChangeAspect="1"/>
          </p:cNvPicPr>
          <p:nvPr/>
        </p:nvPicPr>
        <p:blipFill>
          <a:blip r:embed="rId2">
            <a:extLst/>
          </a:blip>
          <a:stretch>
            <a:fillRect/>
          </a:stretch>
        </p:blipFill>
        <p:spPr>
          <a:xfrm>
            <a:off x="702365" y="-30735"/>
            <a:ext cx="10482472" cy="6876004"/>
          </a:xfrm>
          <a:prstGeom prst="rect">
            <a:avLst/>
          </a:prstGeom>
          <a:ln w="12700">
            <a:miter lim="400000"/>
          </a:ln>
        </p:spPr>
      </p:pic>
      <p:pic>
        <p:nvPicPr>
          <p:cNvPr id="423" name="Picture 1" descr="Picture 1"/>
          <p:cNvPicPr>
            <a:picLocks noChangeAspect="1"/>
          </p:cNvPicPr>
          <p:nvPr/>
        </p:nvPicPr>
        <p:blipFill>
          <a:blip r:embed="rId3">
            <a:extLst/>
          </a:blip>
          <a:stretch>
            <a:fillRect/>
          </a:stretch>
        </p:blipFill>
        <p:spPr>
          <a:xfrm>
            <a:off x="8871819" y="179964"/>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Picture 2" descr="Picture 2"/>
          <p:cNvPicPr>
            <a:picLocks noChangeAspect="1"/>
          </p:cNvPicPr>
          <p:nvPr/>
        </p:nvPicPr>
        <p:blipFill>
          <a:blip r:embed="rId2">
            <a:extLst/>
          </a:blip>
          <a:stretch>
            <a:fillRect/>
          </a:stretch>
        </p:blipFill>
        <p:spPr>
          <a:xfrm>
            <a:off x="1272208" y="-2653"/>
            <a:ext cx="10190923" cy="6515904"/>
          </a:xfrm>
          <a:prstGeom prst="rect">
            <a:avLst/>
          </a:prstGeom>
          <a:ln w="12700">
            <a:miter lim="400000"/>
          </a:ln>
        </p:spPr>
      </p:pic>
      <p:pic>
        <p:nvPicPr>
          <p:cNvPr id="426" name="Picture 1" descr="Picture 1"/>
          <p:cNvPicPr>
            <a:picLocks noChangeAspect="1"/>
          </p:cNvPicPr>
          <p:nvPr/>
        </p:nvPicPr>
        <p:blipFill>
          <a:blip r:embed="rId3">
            <a:extLst/>
          </a:blip>
          <a:stretch>
            <a:fillRect/>
          </a:stretch>
        </p:blipFill>
        <p:spPr>
          <a:xfrm>
            <a:off x="8515831" y="542206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Picture 2" descr="Picture 2"/>
          <p:cNvPicPr>
            <a:picLocks noChangeAspect="1"/>
          </p:cNvPicPr>
          <p:nvPr/>
        </p:nvPicPr>
        <p:blipFill>
          <a:blip r:embed="rId2">
            <a:extLst/>
          </a:blip>
          <a:stretch>
            <a:fillRect/>
          </a:stretch>
        </p:blipFill>
        <p:spPr>
          <a:xfrm>
            <a:off x="1417983" y="11864"/>
            <a:ext cx="9621078" cy="6651045"/>
          </a:xfrm>
          <a:prstGeom prst="rect">
            <a:avLst/>
          </a:prstGeom>
          <a:ln w="12700">
            <a:miter lim="400000"/>
          </a:ln>
        </p:spPr>
      </p:pic>
      <p:pic>
        <p:nvPicPr>
          <p:cNvPr id="429" name="Picture 1" descr="Picture 1"/>
          <p:cNvPicPr>
            <a:picLocks noChangeAspect="1"/>
          </p:cNvPicPr>
          <p:nvPr/>
        </p:nvPicPr>
        <p:blipFill>
          <a:blip r:embed="rId3">
            <a:extLst/>
          </a:blip>
          <a:stretch>
            <a:fillRect/>
          </a:stretch>
        </p:blipFill>
        <p:spPr>
          <a:xfrm>
            <a:off x="8571672" y="5415660"/>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2">
            <a:extLst/>
          </a:blip>
          <a:stretch>
            <a:fillRect/>
          </a:stretch>
        </p:blipFill>
        <p:spPr>
          <a:xfrm>
            <a:off x="3433119" y="0"/>
            <a:ext cx="5325763" cy="6858000"/>
          </a:xfrm>
          <a:prstGeom prst="rect">
            <a:avLst/>
          </a:prstGeom>
          <a:ln w="12700">
            <a:miter lim="400000"/>
          </a:ln>
        </p:spPr>
      </p:pic>
      <p:pic>
        <p:nvPicPr>
          <p:cNvPr id="168" name="Picture 1" descr="Picture 1"/>
          <p:cNvPicPr>
            <a:picLocks noChangeAspect="1"/>
          </p:cNvPicPr>
          <p:nvPr/>
        </p:nvPicPr>
        <p:blipFill>
          <a:blip r:embed="rId3">
            <a:extLst/>
          </a:blip>
          <a:stretch>
            <a:fillRect/>
          </a:stretch>
        </p:blipFill>
        <p:spPr>
          <a:xfrm>
            <a:off x="-97678" y="263726"/>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Picture 2" descr="Picture 2"/>
          <p:cNvPicPr>
            <a:picLocks noChangeAspect="1"/>
          </p:cNvPicPr>
          <p:nvPr/>
        </p:nvPicPr>
        <p:blipFill>
          <a:blip r:embed="rId2">
            <a:extLst/>
          </a:blip>
          <a:stretch>
            <a:fillRect/>
          </a:stretch>
        </p:blipFill>
        <p:spPr>
          <a:xfrm>
            <a:off x="1272208" y="197915"/>
            <a:ext cx="10111409" cy="6772851"/>
          </a:xfrm>
          <a:prstGeom prst="rect">
            <a:avLst/>
          </a:prstGeom>
          <a:ln w="12700">
            <a:miter lim="400000"/>
          </a:ln>
        </p:spPr>
      </p:pic>
      <p:pic>
        <p:nvPicPr>
          <p:cNvPr id="432" name="Picture 1" descr="Picture 1"/>
          <p:cNvPicPr>
            <a:picLocks noChangeAspect="1"/>
          </p:cNvPicPr>
          <p:nvPr/>
        </p:nvPicPr>
        <p:blipFill>
          <a:blip r:embed="rId3">
            <a:extLst/>
          </a:blip>
          <a:stretch>
            <a:fillRect/>
          </a:stretch>
        </p:blipFill>
        <p:spPr>
          <a:xfrm>
            <a:off x="4706235" y="5833888"/>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Picture 2" descr="Picture 2"/>
          <p:cNvPicPr>
            <a:picLocks noChangeAspect="1"/>
          </p:cNvPicPr>
          <p:nvPr/>
        </p:nvPicPr>
        <p:blipFill>
          <a:blip r:embed="rId2">
            <a:extLst/>
          </a:blip>
          <a:stretch>
            <a:fillRect/>
          </a:stretch>
        </p:blipFill>
        <p:spPr>
          <a:xfrm>
            <a:off x="3048000" y="1714500"/>
            <a:ext cx="6096000" cy="3429000"/>
          </a:xfrm>
          <a:prstGeom prst="rect">
            <a:avLst/>
          </a:prstGeom>
          <a:ln w="12700">
            <a:miter lim="400000"/>
          </a:ln>
        </p:spPr>
      </p:pic>
      <p:sp>
        <p:nvSpPr>
          <p:cNvPr id="435" name="TextBox 1"/>
          <p:cNvSpPr txBox="1"/>
          <p:nvPr/>
        </p:nvSpPr>
        <p:spPr>
          <a:xfrm>
            <a:off x="1397442" y="397565"/>
            <a:ext cx="9688664" cy="8503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6000">
                <a:solidFill>
                  <a:srgbClr val="00B050"/>
                </a:solidFill>
              </a:defRPr>
            </a:lvl1pPr>
          </a:lstStyle>
          <a:p>
            <a:pPr/>
            <a:r>
              <a:t>Thank you from:</a:t>
            </a:r>
          </a:p>
        </p:txBody>
      </p:sp>
      <p:pic>
        <p:nvPicPr>
          <p:cNvPr id="436" name="Picture 2" descr="Picture 2"/>
          <p:cNvPicPr>
            <a:picLocks noChangeAspect="1"/>
          </p:cNvPicPr>
          <p:nvPr/>
        </p:nvPicPr>
        <p:blipFill>
          <a:blip r:embed="rId3">
            <a:extLst/>
          </a:blip>
          <a:stretch>
            <a:fillRect/>
          </a:stretch>
        </p:blipFill>
        <p:spPr>
          <a:xfrm>
            <a:off x="4620097" y="5253321"/>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Picture 3" descr="Picture 3"/>
          <p:cNvPicPr>
            <a:picLocks noChangeAspect="1"/>
          </p:cNvPicPr>
          <p:nvPr/>
        </p:nvPicPr>
        <p:blipFill>
          <a:blip r:embed="rId2">
            <a:extLst/>
          </a:blip>
          <a:stretch>
            <a:fillRect/>
          </a:stretch>
        </p:blipFill>
        <p:spPr>
          <a:xfrm>
            <a:off x="314980" y="1632704"/>
            <a:ext cx="4382663" cy="4685772"/>
          </a:xfrm>
          <a:prstGeom prst="rect">
            <a:avLst/>
          </a:prstGeom>
          <a:ln w="12700">
            <a:miter lim="400000"/>
          </a:ln>
        </p:spPr>
      </p:pic>
      <p:pic>
        <p:nvPicPr>
          <p:cNvPr id="171" name="Picture 11" descr="Picture 11"/>
          <p:cNvPicPr>
            <a:picLocks noChangeAspect="1"/>
          </p:cNvPicPr>
          <p:nvPr/>
        </p:nvPicPr>
        <p:blipFill>
          <a:blip r:embed="rId3">
            <a:extLst/>
          </a:blip>
          <a:stretch>
            <a:fillRect/>
          </a:stretch>
        </p:blipFill>
        <p:spPr>
          <a:xfrm>
            <a:off x="6096000" y="1807859"/>
            <a:ext cx="5895669" cy="2992891"/>
          </a:xfrm>
          <a:prstGeom prst="rect">
            <a:avLst/>
          </a:prstGeom>
          <a:ln w="12700">
            <a:miter lim="400000"/>
          </a:ln>
        </p:spPr>
      </p:pic>
      <p:pic>
        <p:nvPicPr>
          <p:cNvPr id="172" name="Picture 1" descr="Picture 1"/>
          <p:cNvPicPr>
            <a:picLocks noChangeAspect="1"/>
          </p:cNvPicPr>
          <p:nvPr/>
        </p:nvPicPr>
        <p:blipFill>
          <a:blip r:embed="rId4">
            <a:extLst/>
          </a:blip>
          <a:stretch>
            <a:fillRect/>
          </a:stretch>
        </p:blipFill>
        <p:spPr>
          <a:xfrm>
            <a:off x="7343165" y="5345277"/>
            <a:ext cx="3243354" cy="120711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Picture 2" descr="Picture 2"/>
          <p:cNvPicPr>
            <a:picLocks noChangeAspect="1"/>
          </p:cNvPicPr>
          <p:nvPr/>
        </p:nvPicPr>
        <p:blipFill>
          <a:blip r:embed="rId2">
            <a:extLst/>
          </a:blip>
          <a:stretch>
            <a:fillRect/>
          </a:stretch>
        </p:blipFill>
        <p:spPr>
          <a:xfrm>
            <a:off x="3787656" y="1587405"/>
            <a:ext cx="4616687" cy="3683190"/>
          </a:xfrm>
          <a:prstGeom prst="rect">
            <a:avLst/>
          </a:prstGeom>
          <a:ln w="12700">
            <a:miter lim="400000"/>
          </a:ln>
        </p:spPr>
      </p:pic>
      <p:pic>
        <p:nvPicPr>
          <p:cNvPr id="175" name="Picture 1" descr="Picture 1"/>
          <p:cNvPicPr>
            <a:picLocks noChangeAspect="1"/>
          </p:cNvPicPr>
          <p:nvPr/>
        </p:nvPicPr>
        <p:blipFill>
          <a:blip r:embed="rId3">
            <a:extLst/>
          </a:blip>
          <a:stretch>
            <a:fillRect/>
          </a:stretch>
        </p:blipFill>
        <p:spPr>
          <a:xfrm>
            <a:off x="328111" y="380292"/>
            <a:ext cx="3243354" cy="120711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Picture 1" descr="Picture 1"/>
          <p:cNvPicPr>
            <a:picLocks noChangeAspect="1"/>
          </p:cNvPicPr>
          <p:nvPr/>
        </p:nvPicPr>
        <p:blipFill>
          <a:blip r:embed="rId2">
            <a:extLst/>
          </a:blip>
          <a:stretch>
            <a:fillRect/>
          </a:stretch>
        </p:blipFill>
        <p:spPr>
          <a:xfrm>
            <a:off x="788756" y="443676"/>
            <a:ext cx="10404307" cy="5852422"/>
          </a:xfrm>
          <a:prstGeom prst="rect">
            <a:avLst/>
          </a:prstGeom>
          <a:ln w="12700">
            <a:miter lim="400000"/>
          </a:ln>
        </p:spPr>
      </p:pic>
      <p:pic>
        <p:nvPicPr>
          <p:cNvPr id="178" name="Picture 2" descr="Picture 2"/>
          <p:cNvPicPr>
            <a:picLocks noChangeAspect="1"/>
          </p:cNvPicPr>
          <p:nvPr/>
        </p:nvPicPr>
        <p:blipFill>
          <a:blip r:embed="rId3">
            <a:extLst/>
          </a:blip>
          <a:stretch>
            <a:fillRect/>
          </a:stretch>
        </p:blipFill>
        <p:spPr>
          <a:xfrm>
            <a:off x="7433863" y="584137"/>
            <a:ext cx="2373294" cy="3066483"/>
          </a:xfrm>
          <a:prstGeom prst="rect">
            <a:avLst/>
          </a:prstGeom>
          <a:ln w="12700">
            <a:miter lim="400000"/>
          </a:ln>
        </p:spPr>
      </p:pic>
      <p:pic>
        <p:nvPicPr>
          <p:cNvPr id="179" name="Picture 3" descr="Picture 3"/>
          <p:cNvPicPr>
            <a:picLocks noChangeAspect="1"/>
          </p:cNvPicPr>
          <p:nvPr/>
        </p:nvPicPr>
        <p:blipFill>
          <a:blip r:embed="rId4">
            <a:extLst/>
          </a:blip>
          <a:stretch>
            <a:fillRect/>
          </a:stretch>
        </p:blipFill>
        <p:spPr>
          <a:xfrm>
            <a:off x="1654341" y="584137"/>
            <a:ext cx="3243354" cy="120711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